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5"/>
  </p:notesMasterIdLst>
  <p:sldIdLst>
    <p:sldId id="261" r:id="rId3"/>
    <p:sldId id="262"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5"/>
    <p:restoredTop sz="94719"/>
  </p:normalViewPr>
  <p:slideViewPr>
    <p:cSldViewPr snapToGrid="0">
      <p:cViewPr varScale="1">
        <p:scale>
          <a:sx n="175" d="100"/>
          <a:sy n="175" d="100"/>
        </p:scale>
        <p:origin x="168" y="5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52cb33ca47_2_14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g252cb33ca47_2_1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52cb33ca47_2_14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g252cb33ca47_2_1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700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62"/>
        <p:cNvGrpSpPr/>
        <p:nvPr/>
      </p:nvGrpSpPr>
      <p:grpSpPr>
        <a:xfrm>
          <a:off x="0" y="0"/>
          <a:ext cx="0" cy="0"/>
          <a:chOff x="0" y="0"/>
          <a:chExt cx="0" cy="0"/>
        </a:xfrm>
      </p:grpSpPr>
      <p:sp>
        <p:nvSpPr>
          <p:cNvPr id="63" name="Google Shape;63;p15"/>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Arial"/>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Arial"/>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Arial"/>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5"/>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80"/>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Arial"/>
                <a:ea typeface="Arial"/>
                <a:cs typeface="Arial"/>
                <a:sym typeface="Arial"/>
              </a:defRPr>
            </a:lvl1pPr>
            <a:lvl2pPr marL="0" marR="0" lvl="1" indent="0" algn="r" rtl="0">
              <a:spcBef>
                <a:spcPts val="0"/>
              </a:spcBef>
              <a:buNone/>
              <a:defRPr sz="900" b="0" i="0" u="none" strike="noStrike" cap="none">
                <a:solidFill>
                  <a:srgbClr val="888888"/>
                </a:solidFill>
                <a:latin typeface="Arial"/>
                <a:ea typeface="Arial"/>
                <a:cs typeface="Arial"/>
                <a:sym typeface="Arial"/>
              </a:defRPr>
            </a:lvl2pPr>
            <a:lvl3pPr marL="0" marR="0" lvl="2" indent="0" algn="r" rtl="0">
              <a:spcBef>
                <a:spcPts val="0"/>
              </a:spcBef>
              <a:buNone/>
              <a:defRPr sz="900" b="0" i="0" u="none" strike="noStrike" cap="none">
                <a:solidFill>
                  <a:srgbClr val="888888"/>
                </a:solidFill>
                <a:latin typeface="Arial"/>
                <a:ea typeface="Arial"/>
                <a:cs typeface="Arial"/>
                <a:sym typeface="Arial"/>
              </a:defRPr>
            </a:lvl3pPr>
            <a:lvl4pPr marL="0" marR="0" lvl="3" indent="0" algn="r" rtl="0">
              <a:spcBef>
                <a:spcPts val="0"/>
              </a:spcBef>
              <a:buNone/>
              <a:defRPr sz="900" b="0" i="0" u="none" strike="noStrike" cap="none">
                <a:solidFill>
                  <a:srgbClr val="888888"/>
                </a:solidFill>
                <a:latin typeface="Arial"/>
                <a:ea typeface="Arial"/>
                <a:cs typeface="Arial"/>
                <a:sym typeface="Arial"/>
              </a:defRPr>
            </a:lvl4pPr>
            <a:lvl5pPr marL="0" marR="0" lvl="4" indent="0" algn="r" rtl="0">
              <a:spcBef>
                <a:spcPts val="0"/>
              </a:spcBef>
              <a:buNone/>
              <a:defRPr sz="900" b="0" i="0" u="none" strike="noStrike" cap="none">
                <a:solidFill>
                  <a:srgbClr val="888888"/>
                </a:solidFill>
                <a:latin typeface="Arial"/>
                <a:ea typeface="Arial"/>
                <a:cs typeface="Arial"/>
                <a:sym typeface="Arial"/>
              </a:defRPr>
            </a:lvl5pPr>
            <a:lvl6pPr marL="0" marR="0" lvl="5" indent="0" algn="r" rtl="0">
              <a:spcBef>
                <a:spcPts val="0"/>
              </a:spcBef>
              <a:buNone/>
              <a:defRPr sz="900" b="0" i="0" u="none" strike="noStrike" cap="none">
                <a:solidFill>
                  <a:srgbClr val="888888"/>
                </a:solidFill>
                <a:latin typeface="Arial"/>
                <a:ea typeface="Arial"/>
                <a:cs typeface="Arial"/>
                <a:sym typeface="Arial"/>
              </a:defRPr>
            </a:lvl6pPr>
            <a:lvl7pPr marL="0" marR="0" lvl="6" indent="0" algn="r" rtl="0">
              <a:spcBef>
                <a:spcPts val="0"/>
              </a:spcBef>
              <a:buNone/>
              <a:defRPr sz="900" b="0" i="0" u="none" strike="noStrike" cap="none">
                <a:solidFill>
                  <a:srgbClr val="888888"/>
                </a:solidFill>
                <a:latin typeface="Arial"/>
                <a:ea typeface="Arial"/>
                <a:cs typeface="Arial"/>
                <a:sym typeface="Arial"/>
              </a:defRPr>
            </a:lvl7pPr>
            <a:lvl8pPr marL="0" marR="0" lvl="7" indent="0" algn="r" rtl="0">
              <a:spcBef>
                <a:spcPts val="0"/>
              </a:spcBef>
              <a:buNone/>
              <a:defRPr sz="900" b="0" i="0" u="none" strike="noStrike" cap="none">
                <a:solidFill>
                  <a:srgbClr val="888888"/>
                </a:solidFill>
                <a:latin typeface="Arial"/>
                <a:ea typeface="Arial"/>
                <a:cs typeface="Arial"/>
                <a:sym typeface="Arial"/>
              </a:defRPr>
            </a:lvl8pPr>
            <a:lvl9pPr marL="0" marR="0" lvl="8" indent="0" algn="r" rtl="0">
              <a:spcBef>
                <a:spcPts val="0"/>
              </a:spcBef>
              <a:buNone/>
              <a:defRPr sz="9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0"/>
          <p:cNvSpPr/>
          <p:nvPr/>
        </p:nvSpPr>
        <p:spPr>
          <a:xfrm>
            <a:off x="413538" y="98032"/>
            <a:ext cx="8078612" cy="276999"/>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ja-JP" sz="1400" dirty="0">
                <a:solidFill>
                  <a:schemeClr val="dk1"/>
                </a:solidFill>
                <a:latin typeface="Arial"/>
                <a:ea typeface="Arial"/>
                <a:cs typeface="Arial"/>
                <a:sym typeface="Arial"/>
              </a:rPr>
              <a:t>【</a:t>
            </a:r>
            <a:r>
              <a:rPr lang="ja-JP" altLang="en-US" sz="1400">
                <a:solidFill>
                  <a:schemeClr val="dk1"/>
                </a:solidFill>
                <a:latin typeface="Arial"/>
                <a:ea typeface="Arial"/>
                <a:cs typeface="Arial"/>
                <a:sym typeface="Arial"/>
              </a:rPr>
              <a:t>ワークシート</a:t>
            </a:r>
            <a:r>
              <a:rPr lang="en-US" altLang="ja" dirty="0">
                <a:solidFill>
                  <a:schemeClr val="dk1"/>
                </a:solidFill>
              </a:rPr>
              <a:t>①</a:t>
            </a:r>
            <a:r>
              <a:rPr lang="ja" sz="1400" dirty="0">
                <a:solidFill>
                  <a:schemeClr val="dk1"/>
                </a:solidFill>
                <a:latin typeface="Arial"/>
                <a:ea typeface="Arial"/>
                <a:cs typeface="Arial"/>
                <a:sym typeface="Arial"/>
              </a:rPr>
              <a:t>不思議な言葉</a:t>
            </a:r>
            <a:r>
              <a:rPr lang="ja-JP" altLang="en-US" sz="1400">
                <a:solidFill>
                  <a:schemeClr val="dk1"/>
                </a:solidFill>
                <a:latin typeface="Arial"/>
                <a:ea typeface="Arial"/>
                <a:cs typeface="Arial"/>
                <a:sym typeface="Arial"/>
              </a:rPr>
              <a:t>をつくる</a:t>
            </a:r>
            <a:r>
              <a:rPr lang="en-US" altLang="ja" sz="1400" dirty="0">
                <a:solidFill>
                  <a:schemeClr val="dk1"/>
                </a:solidFill>
                <a:latin typeface="Arial"/>
                <a:ea typeface="Arial"/>
                <a:cs typeface="Arial"/>
                <a:sym typeface="Arial"/>
              </a:rPr>
              <a:t>】</a:t>
            </a:r>
            <a:endParaRPr sz="1100" dirty="0"/>
          </a:p>
        </p:txBody>
      </p:sp>
      <p:cxnSp>
        <p:nvCxnSpPr>
          <p:cNvPr id="307" name="Google Shape;307;p30"/>
          <p:cNvCxnSpPr/>
          <p:nvPr/>
        </p:nvCxnSpPr>
        <p:spPr>
          <a:xfrm>
            <a:off x="305526" y="375032"/>
            <a:ext cx="8586954" cy="0"/>
          </a:xfrm>
          <a:prstGeom prst="straightConnector1">
            <a:avLst/>
          </a:prstGeom>
          <a:noFill/>
          <a:ln w="19050" cap="flat" cmpd="sng">
            <a:solidFill>
              <a:srgbClr val="0070C0"/>
            </a:solidFill>
            <a:prstDash val="solid"/>
            <a:miter lim="800000"/>
            <a:headEnd type="oval" w="med" len="med"/>
            <a:tailEnd type="none" w="sm" len="sm"/>
          </a:ln>
        </p:spPr>
      </p:cxnSp>
      <p:sp>
        <p:nvSpPr>
          <p:cNvPr id="312" name="Google Shape;312;p30"/>
          <p:cNvSpPr/>
          <p:nvPr/>
        </p:nvSpPr>
        <p:spPr>
          <a:xfrm>
            <a:off x="6693533" y="2196871"/>
            <a:ext cx="1891785" cy="301376"/>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68575" tIns="34275" rIns="68575" bIns="34275" anchor="ctr" anchorCtr="0">
            <a:noAutofit/>
          </a:bodyPr>
          <a:lstStyle/>
          <a:p>
            <a:pPr marL="0" marR="0" lvl="0" indent="0" rtl="0">
              <a:spcBef>
                <a:spcPts val="0"/>
              </a:spcBef>
              <a:spcAft>
                <a:spcPts val="0"/>
              </a:spcAft>
              <a:buNone/>
            </a:pPr>
            <a:endParaRPr sz="1200" dirty="0">
              <a:solidFill>
                <a:schemeClr val="dk2"/>
              </a:solidFill>
              <a:latin typeface="Arial"/>
              <a:ea typeface="Arial"/>
              <a:cs typeface="Arial"/>
              <a:sym typeface="Arial"/>
            </a:endParaRPr>
          </a:p>
        </p:txBody>
      </p:sp>
      <p:sp>
        <p:nvSpPr>
          <p:cNvPr id="316" name="Google Shape;316;p30"/>
          <p:cNvSpPr/>
          <p:nvPr/>
        </p:nvSpPr>
        <p:spPr>
          <a:xfrm rot="16200000">
            <a:off x="5531939" y="2997998"/>
            <a:ext cx="1393041" cy="237696"/>
          </a:xfrm>
          <a:prstGeom prst="downArrow">
            <a:avLst>
              <a:gd name="adj1" fmla="val 50000"/>
              <a:gd name="adj2" fmla="val 100000"/>
            </a:avLst>
          </a:prstGeom>
          <a:solidFill>
            <a:srgbClr val="7F7F7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Arial"/>
              <a:ea typeface="Arial"/>
              <a:cs typeface="Arial"/>
              <a:sym typeface="Arial"/>
            </a:endParaRPr>
          </a:p>
        </p:txBody>
      </p:sp>
      <p:sp>
        <p:nvSpPr>
          <p:cNvPr id="321" name="Google Shape;321;p30"/>
          <p:cNvSpPr txBox="1"/>
          <p:nvPr/>
        </p:nvSpPr>
        <p:spPr>
          <a:xfrm>
            <a:off x="413538" y="493524"/>
            <a:ext cx="8229530" cy="438551"/>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altLang="en-US" sz="1200" dirty="0">
                <a:solidFill>
                  <a:schemeClr val="dk1"/>
                </a:solidFill>
              </a:rPr>
              <a:t>①</a:t>
            </a:r>
            <a:r>
              <a:rPr lang="ja-JP" altLang="en-US" sz="1200">
                <a:solidFill>
                  <a:schemeClr val="dk1"/>
                </a:solidFill>
              </a:rPr>
              <a:t>好きな名詞を１つ書き、残りの枠に自社や自社の業務領域に関連する名詞を書いてください。</a:t>
            </a:r>
            <a:endParaRPr lang="en-US" altLang="ja-JP" sz="1200" dirty="0">
              <a:solidFill>
                <a:schemeClr val="dk1"/>
              </a:solidFill>
            </a:endParaRPr>
          </a:p>
          <a:p>
            <a:pPr marL="0" marR="0" lvl="0" indent="0" algn="l" rtl="0">
              <a:spcBef>
                <a:spcPts val="0"/>
              </a:spcBef>
              <a:spcAft>
                <a:spcPts val="0"/>
              </a:spcAft>
              <a:buNone/>
            </a:pPr>
            <a:r>
              <a:rPr lang="en-US" altLang="ja-JP" sz="1200" dirty="0">
                <a:solidFill>
                  <a:schemeClr val="dk1"/>
                </a:solidFill>
                <a:latin typeface="Arial"/>
                <a:ea typeface="Arial"/>
                <a:cs typeface="Arial"/>
                <a:sym typeface="Arial"/>
              </a:rPr>
              <a:t>②</a:t>
            </a:r>
            <a:r>
              <a:rPr lang="ja-JP" altLang="en-US" sz="1200">
                <a:solidFill>
                  <a:schemeClr val="dk1"/>
                </a:solidFill>
                <a:latin typeface="Arial"/>
                <a:ea typeface="Arial"/>
                <a:cs typeface="Arial"/>
                <a:sym typeface="Arial"/>
              </a:rPr>
              <a:t>好きな名詞から思いつくことを自由に</a:t>
            </a:r>
            <a:r>
              <a:rPr lang="en-US" altLang="ja-JP" sz="1200" dirty="0">
                <a:solidFill>
                  <a:schemeClr val="dk1"/>
                </a:solidFill>
                <a:latin typeface="Arial"/>
                <a:ea typeface="Arial"/>
                <a:cs typeface="Arial"/>
                <a:sym typeface="Arial"/>
              </a:rPr>
              <a:t>10</a:t>
            </a:r>
            <a:r>
              <a:rPr lang="ja-JP" altLang="en-US" sz="1200">
                <a:solidFill>
                  <a:schemeClr val="dk1"/>
                </a:solidFill>
                <a:latin typeface="Arial"/>
                <a:ea typeface="Arial"/>
                <a:cs typeface="Arial"/>
                <a:sym typeface="Arial"/>
              </a:rPr>
              <a:t>個書いてください。</a:t>
            </a:r>
            <a:endParaRPr sz="1200" dirty="0">
              <a:solidFill>
                <a:schemeClr val="dk1"/>
              </a:solidFill>
              <a:latin typeface="Arial"/>
              <a:ea typeface="Arial"/>
              <a:cs typeface="Arial"/>
              <a:sym typeface="Arial"/>
            </a:endParaRPr>
          </a:p>
        </p:txBody>
      </p:sp>
      <p:sp>
        <p:nvSpPr>
          <p:cNvPr id="2" name="テキスト ボックス 1">
            <a:extLst>
              <a:ext uri="{FF2B5EF4-FFF2-40B4-BE49-F238E27FC236}">
                <a16:creationId xmlns:a16="http://schemas.microsoft.com/office/drawing/2014/main" id="{838CF83B-6FDF-2AB0-BCF2-E7DCE1A3F3EF}"/>
              </a:ext>
            </a:extLst>
          </p:cNvPr>
          <p:cNvSpPr txBox="1"/>
          <p:nvPr/>
        </p:nvSpPr>
        <p:spPr>
          <a:xfrm>
            <a:off x="3099924" y="4867046"/>
            <a:ext cx="2726851" cy="246221"/>
          </a:xfrm>
          <a:prstGeom prst="rect">
            <a:avLst/>
          </a:prstGeom>
          <a:noFill/>
        </p:spPr>
        <p:txBody>
          <a:bodyPr wrap="square" rtlCol="0">
            <a:spAutoFit/>
          </a:bodyPr>
          <a:lstStyle/>
          <a:p>
            <a:pPr algn="ctr"/>
            <a:r>
              <a:rPr lang="en" altLang="ja-JP" sz="1000" b="0" i="0" dirty="0">
                <a:solidFill>
                  <a:schemeClr val="tx1">
                    <a:lumMod val="50000"/>
                    <a:lumOff val="50000"/>
                  </a:schemeClr>
                </a:solidFill>
                <a:effectLst/>
                <a:latin typeface="Arial" panose="020B0604020202020204" pitchFamily="34" charset="0"/>
              </a:rPr>
              <a:t>©GLOBIS All rights reserved</a:t>
            </a:r>
            <a:endParaRPr kumimoji="1" lang="ja-JP" altLang="en-US" sz="100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76A3869-6906-2420-8B68-8609AD88F293}"/>
              </a:ext>
            </a:extLst>
          </p:cNvPr>
          <p:cNvGraphicFramePr>
            <a:graphicFrameLocks noGrp="1"/>
          </p:cNvGraphicFramePr>
          <p:nvPr>
            <p:extLst>
              <p:ext uri="{D42A27DB-BD31-4B8C-83A1-F6EECF244321}">
                <p14:modId xmlns:p14="http://schemas.microsoft.com/office/powerpoint/2010/main" val="3391645688"/>
              </p:ext>
            </p:extLst>
          </p:nvPr>
        </p:nvGraphicFramePr>
        <p:xfrm>
          <a:off x="558681" y="1263266"/>
          <a:ext cx="5268094" cy="3459480"/>
        </p:xfrm>
        <a:graphic>
          <a:graphicData uri="http://schemas.openxmlformats.org/drawingml/2006/table">
            <a:tbl>
              <a:tblPr firstRow="1" bandRow="1">
                <a:tableStyleId>{7DF18680-E054-41AD-8BC1-D1AEF772440D}</a:tableStyleId>
              </a:tblPr>
              <a:tblGrid>
                <a:gridCol w="2358902">
                  <a:extLst>
                    <a:ext uri="{9D8B030D-6E8A-4147-A177-3AD203B41FA5}">
                      <a16:colId xmlns:a16="http://schemas.microsoft.com/office/drawing/2014/main" val="292602476"/>
                    </a:ext>
                  </a:extLst>
                </a:gridCol>
                <a:gridCol w="210737">
                  <a:extLst>
                    <a:ext uri="{9D8B030D-6E8A-4147-A177-3AD203B41FA5}">
                      <a16:colId xmlns:a16="http://schemas.microsoft.com/office/drawing/2014/main" val="3503452902"/>
                    </a:ext>
                  </a:extLst>
                </a:gridCol>
                <a:gridCol w="1338318">
                  <a:extLst>
                    <a:ext uri="{9D8B030D-6E8A-4147-A177-3AD203B41FA5}">
                      <a16:colId xmlns:a16="http://schemas.microsoft.com/office/drawing/2014/main" val="1038350245"/>
                    </a:ext>
                  </a:extLst>
                </a:gridCol>
                <a:gridCol w="1360137">
                  <a:extLst>
                    <a:ext uri="{9D8B030D-6E8A-4147-A177-3AD203B41FA5}">
                      <a16:colId xmlns:a16="http://schemas.microsoft.com/office/drawing/2014/main" val="1375349968"/>
                    </a:ext>
                  </a:extLst>
                </a:gridCol>
              </a:tblGrid>
              <a:tr h="390826">
                <a:tc>
                  <a:txBody>
                    <a:bodyPr/>
                    <a:lstStyle/>
                    <a:p>
                      <a:pPr algn="ctr"/>
                      <a:r>
                        <a:rPr kumimoji="1" lang="ja-JP" altLang="en-US" sz="1050" b="0">
                          <a:latin typeface="+mj-lt"/>
                        </a:rPr>
                        <a:t>好きな名詞から思いつくことを</a:t>
                      </a:r>
                      <a:endParaRPr kumimoji="1" lang="en-US" altLang="ja-JP" sz="1050" b="0" dirty="0">
                        <a:latin typeface="+mj-lt"/>
                      </a:endParaRPr>
                    </a:p>
                    <a:p>
                      <a:pPr algn="ctr"/>
                      <a:r>
                        <a:rPr kumimoji="1" lang="ja-JP" altLang="en-US" sz="1050" b="0">
                          <a:latin typeface="+mj-lt"/>
                        </a:rPr>
                        <a:t>書いてみよう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kumimoji="1" lang="ja-JP" altLang="en-US" sz="1200" b="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sz="1050" b="0">
                          <a:latin typeface="+mj-lt"/>
                        </a:rPr>
                        <a:t>名詞を探して書いてみよう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kumimoji="1" lang="ja-JP" altLang="en-US" sz="1200" b="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144713090"/>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7286919"/>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8731321"/>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1703732"/>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4967355"/>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851509"/>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3811317"/>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0572538"/>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4634669"/>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91193"/>
                  </a:ext>
                </a:extLst>
              </a:tr>
              <a:tr h="289501">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1571386"/>
                  </a:ext>
                </a:extLst>
              </a:tr>
            </a:tbl>
          </a:graphicData>
        </a:graphic>
      </p:graphicFrame>
      <p:sp>
        <p:nvSpPr>
          <p:cNvPr id="7" name="Google Shape;312;p30">
            <a:extLst>
              <a:ext uri="{FF2B5EF4-FFF2-40B4-BE49-F238E27FC236}">
                <a16:creationId xmlns:a16="http://schemas.microsoft.com/office/drawing/2014/main" id="{8D804899-E15B-4167-8C94-C324138FE814}"/>
              </a:ext>
            </a:extLst>
          </p:cNvPr>
          <p:cNvSpPr/>
          <p:nvPr/>
        </p:nvSpPr>
        <p:spPr>
          <a:xfrm>
            <a:off x="6693534" y="3709437"/>
            <a:ext cx="1891785" cy="301376"/>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68575" tIns="34275" rIns="68575" bIns="34275" anchor="ctr" anchorCtr="0">
            <a:noAutofit/>
          </a:bodyPr>
          <a:lstStyle/>
          <a:p>
            <a:pPr marL="0" marR="0" lvl="0" indent="0" rtl="0">
              <a:spcBef>
                <a:spcPts val="0"/>
              </a:spcBef>
              <a:spcAft>
                <a:spcPts val="0"/>
              </a:spcAft>
              <a:buNone/>
            </a:pPr>
            <a:endParaRPr sz="1200" dirty="0">
              <a:solidFill>
                <a:schemeClr val="dk2"/>
              </a:solidFill>
              <a:latin typeface="Arial"/>
              <a:ea typeface="Arial"/>
              <a:cs typeface="Arial"/>
              <a:sym typeface="Arial"/>
            </a:endParaRPr>
          </a:p>
        </p:txBody>
      </p:sp>
      <p:sp>
        <p:nvSpPr>
          <p:cNvPr id="8" name="Google Shape;312;p30">
            <a:extLst>
              <a:ext uri="{FF2B5EF4-FFF2-40B4-BE49-F238E27FC236}">
                <a16:creationId xmlns:a16="http://schemas.microsoft.com/office/drawing/2014/main" id="{7AF1BCBB-C3E2-A771-8514-D7C1464E73B5}"/>
              </a:ext>
            </a:extLst>
          </p:cNvPr>
          <p:cNvSpPr/>
          <p:nvPr/>
        </p:nvSpPr>
        <p:spPr>
          <a:xfrm>
            <a:off x="6693534" y="2966159"/>
            <a:ext cx="1891785" cy="301376"/>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spcFirstLastPara="1" wrap="square" lIns="68575" tIns="34275" rIns="68575" bIns="34275" anchor="ctr" anchorCtr="0">
            <a:noAutofit/>
          </a:bodyPr>
          <a:lstStyle/>
          <a:p>
            <a:pPr marL="0" marR="0" lvl="0" indent="0" rtl="0">
              <a:spcBef>
                <a:spcPts val="0"/>
              </a:spcBef>
              <a:spcAft>
                <a:spcPts val="0"/>
              </a:spcAft>
              <a:buNone/>
            </a:pPr>
            <a:endParaRPr sz="1200" dirty="0">
              <a:solidFill>
                <a:schemeClr val="dk2"/>
              </a:solidFill>
              <a:latin typeface="Arial"/>
              <a:ea typeface="Arial"/>
              <a:cs typeface="Arial"/>
              <a:sym typeface="Arial"/>
            </a:endParaRPr>
          </a:p>
        </p:txBody>
      </p:sp>
      <p:sp>
        <p:nvSpPr>
          <p:cNvPr id="10" name="Google Shape;321;p30">
            <a:extLst>
              <a:ext uri="{FF2B5EF4-FFF2-40B4-BE49-F238E27FC236}">
                <a16:creationId xmlns:a16="http://schemas.microsoft.com/office/drawing/2014/main" id="{B6A13A7B-2BE5-8C23-F214-121AC8863EF2}"/>
              </a:ext>
            </a:extLst>
          </p:cNvPr>
          <p:cNvSpPr txBox="1"/>
          <p:nvPr/>
        </p:nvSpPr>
        <p:spPr>
          <a:xfrm>
            <a:off x="558681" y="963185"/>
            <a:ext cx="5268094" cy="253885"/>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US" altLang="ja-JP" sz="1200" dirty="0">
                <a:solidFill>
                  <a:schemeClr val="dk1"/>
                </a:solidFill>
              </a:rPr>
              <a:t>②</a:t>
            </a:r>
            <a:r>
              <a:rPr lang="ja-JP" altLang="en-US" sz="1200">
                <a:solidFill>
                  <a:schemeClr val="dk1"/>
                </a:solidFill>
              </a:rPr>
              <a:t>   　　　　　　　　　　　　　　　　①</a:t>
            </a:r>
            <a:endParaRPr sz="1200" dirty="0">
              <a:solidFill>
                <a:schemeClr val="dk1"/>
              </a:solidFill>
              <a:latin typeface="Arial"/>
              <a:ea typeface="Arial"/>
              <a:cs typeface="Arial"/>
              <a:sym typeface="Arial"/>
            </a:endParaRPr>
          </a:p>
        </p:txBody>
      </p:sp>
      <p:sp>
        <p:nvSpPr>
          <p:cNvPr id="11" name="右矢印 10">
            <a:extLst>
              <a:ext uri="{FF2B5EF4-FFF2-40B4-BE49-F238E27FC236}">
                <a16:creationId xmlns:a16="http://schemas.microsoft.com/office/drawing/2014/main" id="{73CD3C89-A7F4-4DFC-F4F6-FDC9ADC68210}"/>
              </a:ext>
            </a:extLst>
          </p:cNvPr>
          <p:cNvSpPr/>
          <p:nvPr/>
        </p:nvSpPr>
        <p:spPr>
          <a:xfrm rot="10800000">
            <a:off x="1008742" y="992213"/>
            <a:ext cx="2278743" cy="201423"/>
          </a:xfrm>
          <a:prstGeom prst="rightArrow">
            <a:avLst/>
          </a:prstGeom>
          <a:solidFill>
            <a:schemeClr val="bg1">
              <a:lumMod val="7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0"/>
          <p:cNvSpPr/>
          <p:nvPr/>
        </p:nvSpPr>
        <p:spPr>
          <a:xfrm>
            <a:off x="413538" y="98032"/>
            <a:ext cx="8078612" cy="276999"/>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ja-JP" sz="1400" dirty="0">
                <a:solidFill>
                  <a:schemeClr val="dk1"/>
                </a:solidFill>
                <a:latin typeface="Arial"/>
                <a:ea typeface="Arial"/>
                <a:cs typeface="Arial"/>
                <a:sym typeface="Arial"/>
              </a:rPr>
              <a:t>【</a:t>
            </a:r>
            <a:r>
              <a:rPr lang="ja-JP" altLang="en-US" sz="1400">
                <a:solidFill>
                  <a:schemeClr val="dk1"/>
                </a:solidFill>
                <a:latin typeface="Arial"/>
                <a:ea typeface="Arial"/>
                <a:cs typeface="Arial"/>
                <a:sym typeface="Arial"/>
              </a:rPr>
              <a:t>ワークシート</a:t>
            </a:r>
            <a:r>
              <a:rPr lang="ja" sz="1400" dirty="0">
                <a:solidFill>
                  <a:schemeClr val="dk1"/>
                </a:solidFill>
                <a:latin typeface="Arial"/>
                <a:ea typeface="Arial"/>
                <a:cs typeface="Arial"/>
                <a:sym typeface="Arial"/>
              </a:rPr>
              <a:t>②不思議な言葉から想像を広げ</a:t>
            </a:r>
            <a:r>
              <a:rPr lang="ja-JP" altLang="en-US" sz="1400">
                <a:solidFill>
                  <a:schemeClr val="dk1"/>
                </a:solidFill>
                <a:latin typeface="Arial"/>
                <a:ea typeface="Arial"/>
                <a:cs typeface="Arial"/>
                <a:sym typeface="Arial"/>
              </a:rPr>
              <a:t>ていく</a:t>
            </a:r>
            <a:r>
              <a:rPr lang="ja" sz="1400" dirty="0">
                <a:solidFill>
                  <a:schemeClr val="dk1"/>
                </a:solidFill>
                <a:latin typeface="Arial"/>
                <a:ea typeface="Arial"/>
                <a:cs typeface="Arial"/>
                <a:sym typeface="Arial"/>
              </a:rPr>
              <a:t>／③想像したことを短い物語にまとめる</a:t>
            </a:r>
            <a:r>
              <a:rPr lang="en-US" altLang="ja" sz="1400" dirty="0">
                <a:solidFill>
                  <a:schemeClr val="dk1"/>
                </a:solidFill>
                <a:latin typeface="Arial"/>
                <a:ea typeface="Arial"/>
                <a:cs typeface="Arial"/>
                <a:sym typeface="Arial"/>
              </a:rPr>
              <a:t>】</a:t>
            </a:r>
            <a:endParaRPr sz="1100" dirty="0"/>
          </a:p>
        </p:txBody>
      </p:sp>
      <p:cxnSp>
        <p:nvCxnSpPr>
          <p:cNvPr id="307" name="Google Shape;307;p30"/>
          <p:cNvCxnSpPr/>
          <p:nvPr/>
        </p:nvCxnSpPr>
        <p:spPr>
          <a:xfrm>
            <a:off x="305526" y="375032"/>
            <a:ext cx="8586954" cy="0"/>
          </a:xfrm>
          <a:prstGeom prst="straightConnector1">
            <a:avLst/>
          </a:prstGeom>
          <a:noFill/>
          <a:ln w="19050" cap="flat" cmpd="sng">
            <a:solidFill>
              <a:srgbClr val="0070C0"/>
            </a:solidFill>
            <a:prstDash val="solid"/>
            <a:miter lim="800000"/>
            <a:headEnd type="oval" w="med" len="med"/>
            <a:tailEnd type="none" w="sm" len="sm"/>
          </a:ln>
        </p:spPr>
      </p:cxnSp>
      <p:sp>
        <p:nvSpPr>
          <p:cNvPr id="308" name="Google Shape;308;p30"/>
          <p:cNvSpPr/>
          <p:nvPr/>
        </p:nvSpPr>
        <p:spPr>
          <a:xfrm>
            <a:off x="1758558" y="3891774"/>
            <a:ext cx="5679321" cy="964413"/>
          </a:xfrm>
          <a:prstGeom prst="rect">
            <a:avLst/>
          </a:prstGeom>
          <a:solidFill>
            <a:srgbClr val="FFBDBD"/>
          </a:solidFill>
          <a:ln w="12700" cap="flat" cmpd="sng">
            <a:solidFill>
              <a:srgbClr val="C00000"/>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l" rtl="0">
              <a:spcBef>
                <a:spcPts val="0"/>
              </a:spcBef>
              <a:spcAft>
                <a:spcPts val="0"/>
              </a:spcAft>
              <a:buNone/>
            </a:pPr>
            <a:endParaRPr sz="1400">
              <a:solidFill>
                <a:schemeClr val="dk2"/>
              </a:solidFill>
              <a:latin typeface="Arial"/>
              <a:ea typeface="Arial"/>
              <a:cs typeface="Arial"/>
              <a:sym typeface="Arial"/>
            </a:endParaRPr>
          </a:p>
        </p:txBody>
      </p:sp>
      <p:sp>
        <p:nvSpPr>
          <p:cNvPr id="309" name="Google Shape;309;p30"/>
          <p:cNvSpPr txBox="1"/>
          <p:nvPr/>
        </p:nvSpPr>
        <p:spPr>
          <a:xfrm>
            <a:off x="1704980" y="1013552"/>
            <a:ext cx="5947213" cy="207749"/>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900">
                <a:solidFill>
                  <a:schemeClr val="dk1"/>
                </a:solidFill>
                <a:latin typeface="Arial"/>
                <a:ea typeface="Arial"/>
                <a:cs typeface="Arial"/>
                <a:sym typeface="Arial"/>
              </a:rPr>
              <a:t>◆ それは、どんなモノですか？　説明してください。空いたスペースにイラストで描いてもＯＫです。</a:t>
            </a:r>
            <a:endParaRPr sz="1100"/>
          </a:p>
        </p:txBody>
      </p:sp>
      <p:sp>
        <p:nvSpPr>
          <p:cNvPr id="310" name="Google Shape;310;p30"/>
          <p:cNvSpPr txBox="1"/>
          <p:nvPr/>
        </p:nvSpPr>
        <p:spPr>
          <a:xfrm>
            <a:off x="1919293" y="1875782"/>
            <a:ext cx="2893239" cy="346249"/>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900">
                <a:solidFill>
                  <a:schemeClr val="dk1"/>
                </a:solidFill>
                <a:latin typeface="Arial"/>
                <a:ea typeface="Arial"/>
                <a:cs typeface="Arial"/>
                <a:sym typeface="Arial"/>
              </a:rPr>
              <a:t>◆ それは、どこで、どんなときに、</a:t>
            </a:r>
            <a:endParaRPr sz="900">
              <a:solidFill>
                <a:schemeClr val="dk1"/>
              </a:solidFill>
              <a:latin typeface="Arial"/>
              <a:ea typeface="Arial"/>
              <a:cs typeface="Arial"/>
              <a:sym typeface="Arial"/>
            </a:endParaRPr>
          </a:p>
          <a:p>
            <a:pPr marL="0" marR="0" lvl="0" indent="0" algn="l" rtl="0">
              <a:spcBef>
                <a:spcPts val="0"/>
              </a:spcBef>
              <a:spcAft>
                <a:spcPts val="0"/>
              </a:spcAft>
              <a:buNone/>
            </a:pPr>
            <a:r>
              <a:rPr lang="ja" sz="900">
                <a:solidFill>
                  <a:schemeClr val="dk1"/>
                </a:solidFill>
                <a:latin typeface="Arial"/>
                <a:ea typeface="Arial"/>
                <a:cs typeface="Arial"/>
                <a:sym typeface="Arial"/>
              </a:rPr>
              <a:t>　 どんな良いことがありますか？</a:t>
            </a:r>
            <a:endParaRPr sz="900">
              <a:solidFill>
                <a:schemeClr val="dk1"/>
              </a:solidFill>
              <a:latin typeface="Arial"/>
              <a:ea typeface="Arial"/>
              <a:cs typeface="Arial"/>
              <a:sym typeface="Arial"/>
            </a:endParaRPr>
          </a:p>
        </p:txBody>
      </p:sp>
      <p:sp>
        <p:nvSpPr>
          <p:cNvPr id="311" name="Google Shape;311;p30"/>
          <p:cNvSpPr txBox="1"/>
          <p:nvPr/>
        </p:nvSpPr>
        <p:spPr>
          <a:xfrm>
            <a:off x="4383904" y="1875782"/>
            <a:ext cx="3536181" cy="346249"/>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900" dirty="0">
                <a:solidFill>
                  <a:schemeClr val="dk1"/>
                </a:solidFill>
                <a:latin typeface="Arial"/>
                <a:ea typeface="Arial"/>
                <a:cs typeface="Arial"/>
                <a:sym typeface="Arial"/>
              </a:rPr>
              <a:t>◆ それは、どこで、どんなときに、どんな悪いこと、</a:t>
            </a:r>
            <a:endParaRPr sz="900" dirty="0">
              <a:solidFill>
                <a:schemeClr val="dk1"/>
              </a:solidFill>
              <a:latin typeface="Arial"/>
              <a:ea typeface="Arial"/>
              <a:cs typeface="Arial"/>
              <a:sym typeface="Arial"/>
            </a:endParaRPr>
          </a:p>
          <a:p>
            <a:pPr marL="0" marR="0" lvl="0" indent="0" algn="l" rtl="0">
              <a:spcBef>
                <a:spcPts val="0"/>
              </a:spcBef>
              <a:spcAft>
                <a:spcPts val="0"/>
              </a:spcAft>
              <a:buNone/>
            </a:pPr>
            <a:r>
              <a:rPr lang="ja" sz="900" dirty="0">
                <a:solidFill>
                  <a:schemeClr val="dk1"/>
                </a:solidFill>
                <a:latin typeface="Arial"/>
                <a:ea typeface="Arial"/>
                <a:cs typeface="Arial"/>
                <a:sym typeface="Arial"/>
              </a:rPr>
              <a:t>　 または左で書いたこと以外のどんなことがありますか？</a:t>
            </a:r>
            <a:endParaRPr sz="900" dirty="0">
              <a:solidFill>
                <a:schemeClr val="dk1"/>
              </a:solidFill>
              <a:latin typeface="Arial"/>
              <a:ea typeface="Arial"/>
              <a:cs typeface="Arial"/>
              <a:sym typeface="Arial"/>
            </a:endParaRPr>
          </a:p>
        </p:txBody>
      </p:sp>
      <p:sp>
        <p:nvSpPr>
          <p:cNvPr id="312" name="Google Shape;312;p30"/>
          <p:cNvSpPr/>
          <p:nvPr/>
        </p:nvSpPr>
        <p:spPr>
          <a:xfrm>
            <a:off x="1758558" y="1221302"/>
            <a:ext cx="5679321" cy="482207"/>
          </a:xfrm>
          <a:prstGeom prst="rect">
            <a:avLst/>
          </a:prstGeom>
          <a:noFill/>
          <a:ln w="12700" cap="flat" cmpd="sng">
            <a:solidFill>
              <a:srgbClr val="0070C0"/>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rtl="0">
              <a:spcBef>
                <a:spcPts val="0"/>
              </a:spcBef>
              <a:spcAft>
                <a:spcPts val="0"/>
              </a:spcAft>
              <a:buNone/>
            </a:pPr>
            <a:endParaRPr sz="1200" dirty="0">
              <a:solidFill>
                <a:schemeClr val="dk2"/>
              </a:solidFill>
              <a:latin typeface="Arial"/>
              <a:ea typeface="Arial"/>
              <a:cs typeface="Arial"/>
              <a:sym typeface="Arial"/>
            </a:endParaRPr>
          </a:p>
        </p:txBody>
      </p:sp>
      <p:sp>
        <p:nvSpPr>
          <p:cNvPr id="313" name="Google Shape;313;p30"/>
          <p:cNvSpPr/>
          <p:nvPr/>
        </p:nvSpPr>
        <p:spPr>
          <a:xfrm>
            <a:off x="1758558" y="2250832"/>
            <a:ext cx="2571768" cy="1285884"/>
          </a:xfrm>
          <a:prstGeom prst="rect">
            <a:avLst/>
          </a:prstGeom>
          <a:noFill/>
          <a:ln w="12700" cap="flat" cmpd="sng">
            <a:solidFill>
              <a:srgbClr val="0070C0"/>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900" dirty="0">
              <a:solidFill>
                <a:schemeClr val="dk2"/>
              </a:solidFill>
            </a:endParaRPr>
          </a:p>
        </p:txBody>
      </p:sp>
      <p:sp>
        <p:nvSpPr>
          <p:cNvPr id="314" name="Google Shape;314;p30"/>
          <p:cNvSpPr/>
          <p:nvPr/>
        </p:nvSpPr>
        <p:spPr>
          <a:xfrm>
            <a:off x="4544640" y="2250832"/>
            <a:ext cx="2839661" cy="1285884"/>
          </a:xfrm>
          <a:prstGeom prst="rect">
            <a:avLst/>
          </a:prstGeom>
          <a:noFill/>
          <a:ln w="12700" cap="flat" cmpd="sng">
            <a:solidFill>
              <a:srgbClr val="0070C0"/>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spcBef>
                <a:spcPts val="0"/>
              </a:spcBef>
              <a:spcAft>
                <a:spcPts val="0"/>
              </a:spcAft>
              <a:buNone/>
            </a:pPr>
            <a:endParaRPr sz="900" dirty="0">
              <a:solidFill>
                <a:schemeClr val="dk2"/>
              </a:solidFill>
            </a:endParaRPr>
          </a:p>
        </p:txBody>
      </p:sp>
      <p:sp>
        <p:nvSpPr>
          <p:cNvPr id="315" name="Google Shape;315;p30"/>
          <p:cNvSpPr/>
          <p:nvPr/>
        </p:nvSpPr>
        <p:spPr>
          <a:xfrm>
            <a:off x="3740963" y="3601833"/>
            <a:ext cx="1393041" cy="107157"/>
          </a:xfrm>
          <a:prstGeom prst="downArrow">
            <a:avLst>
              <a:gd name="adj1" fmla="val 50000"/>
              <a:gd name="adj2" fmla="val 100000"/>
            </a:avLst>
          </a:prstGeom>
          <a:solidFill>
            <a:srgbClr val="7F7F7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Arial"/>
              <a:ea typeface="Arial"/>
              <a:cs typeface="Arial"/>
              <a:sym typeface="Arial"/>
            </a:endParaRPr>
          </a:p>
        </p:txBody>
      </p:sp>
      <p:sp>
        <p:nvSpPr>
          <p:cNvPr id="316" name="Google Shape;316;p30"/>
          <p:cNvSpPr/>
          <p:nvPr/>
        </p:nvSpPr>
        <p:spPr>
          <a:xfrm>
            <a:off x="3740963" y="1757086"/>
            <a:ext cx="1393041" cy="107157"/>
          </a:xfrm>
          <a:prstGeom prst="downArrow">
            <a:avLst>
              <a:gd name="adj1" fmla="val 50000"/>
              <a:gd name="adj2" fmla="val 100000"/>
            </a:avLst>
          </a:prstGeom>
          <a:solidFill>
            <a:srgbClr val="7F7F7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Arial"/>
              <a:ea typeface="Arial"/>
              <a:cs typeface="Arial"/>
              <a:sym typeface="Arial"/>
            </a:endParaRPr>
          </a:p>
        </p:txBody>
      </p:sp>
      <p:cxnSp>
        <p:nvCxnSpPr>
          <p:cNvPr id="317" name="Google Shape;317;p30"/>
          <p:cNvCxnSpPr/>
          <p:nvPr/>
        </p:nvCxnSpPr>
        <p:spPr>
          <a:xfrm>
            <a:off x="1865715" y="4159666"/>
            <a:ext cx="1714512" cy="0"/>
          </a:xfrm>
          <a:prstGeom prst="straightConnector1">
            <a:avLst/>
          </a:prstGeom>
          <a:noFill/>
          <a:ln w="9525" cap="flat" cmpd="sng">
            <a:solidFill>
              <a:schemeClr val="dk1"/>
            </a:solidFill>
            <a:prstDash val="solid"/>
            <a:miter lim="800000"/>
            <a:headEnd type="none" w="sm" len="sm"/>
            <a:tailEnd type="none" w="sm" len="sm"/>
          </a:ln>
        </p:spPr>
      </p:cxnSp>
      <p:sp>
        <p:nvSpPr>
          <p:cNvPr id="318" name="Google Shape;318;p30"/>
          <p:cNvSpPr txBox="1"/>
          <p:nvPr/>
        </p:nvSpPr>
        <p:spPr>
          <a:xfrm>
            <a:off x="1758558" y="3695566"/>
            <a:ext cx="5947213" cy="196207"/>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800" dirty="0">
                <a:solidFill>
                  <a:schemeClr val="dk1"/>
                </a:solidFill>
                <a:latin typeface="Arial"/>
                <a:ea typeface="Arial"/>
                <a:cs typeface="Arial"/>
                <a:sym typeface="Arial"/>
              </a:rPr>
              <a:t>上に書いたことをまとめてください。（出たもの全部を使わなくてもＯＫです。）</a:t>
            </a:r>
            <a:endParaRPr sz="800" dirty="0">
              <a:solidFill>
                <a:schemeClr val="dk1"/>
              </a:solidFill>
              <a:latin typeface="Arial"/>
              <a:ea typeface="Arial"/>
              <a:cs typeface="Arial"/>
              <a:sym typeface="Arial"/>
            </a:endParaRPr>
          </a:p>
        </p:txBody>
      </p:sp>
      <p:sp>
        <p:nvSpPr>
          <p:cNvPr id="319" name="Google Shape;319;p30"/>
          <p:cNvSpPr txBox="1"/>
          <p:nvPr/>
        </p:nvSpPr>
        <p:spPr>
          <a:xfrm>
            <a:off x="1838642" y="3957750"/>
            <a:ext cx="2166900" cy="1923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800" dirty="0">
                <a:solidFill>
                  <a:schemeClr val="dk1"/>
                </a:solidFill>
                <a:latin typeface="Arial"/>
                <a:ea typeface="Arial"/>
                <a:cs typeface="Arial"/>
                <a:sym typeface="Arial"/>
              </a:rPr>
              <a:t>題名：</a:t>
            </a:r>
            <a:endParaRPr sz="800" dirty="0">
              <a:solidFill>
                <a:schemeClr val="dk1"/>
              </a:solidFill>
              <a:latin typeface="Arial"/>
              <a:ea typeface="Arial"/>
              <a:cs typeface="Arial"/>
              <a:sym typeface="Arial"/>
            </a:endParaRPr>
          </a:p>
        </p:txBody>
      </p:sp>
      <p:sp>
        <p:nvSpPr>
          <p:cNvPr id="320" name="Google Shape;320;p30"/>
          <p:cNvSpPr/>
          <p:nvPr/>
        </p:nvSpPr>
        <p:spPr>
          <a:xfrm flipH="1">
            <a:off x="1490769" y="578359"/>
            <a:ext cx="2732400" cy="321600"/>
          </a:xfrm>
          <a:prstGeom prst="rect">
            <a:avLst/>
          </a:prstGeom>
          <a:noFill/>
          <a:ln w="12700" cap="flat" cmpd="sng">
            <a:solidFill>
              <a:srgbClr val="C00000"/>
            </a:solidFill>
            <a:prstDash val="solid"/>
            <a:miter lim="800000"/>
            <a:headEnd type="none" w="sm" len="sm"/>
            <a:tailEnd type="none" w="sm" len="sm"/>
          </a:ln>
        </p:spPr>
        <p:txBody>
          <a:bodyPr spcFirstLastPara="1" wrap="square" lIns="68575" tIns="34275" rIns="68575" bIns="34275" anchor="ctr" anchorCtr="0">
            <a:noAutofit/>
          </a:bodyPr>
          <a:lstStyle/>
          <a:p>
            <a:pPr marL="0" lvl="0" indent="0" algn="l" rtl="0">
              <a:spcBef>
                <a:spcPts val="0"/>
              </a:spcBef>
              <a:spcAft>
                <a:spcPts val="0"/>
              </a:spcAft>
              <a:buClr>
                <a:schemeClr val="dk1"/>
              </a:buClr>
              <a:buSzPts val="1100"/>
              <a:buFont typeface="Arial"/>
              <a:buNone/>
            </a:pPr>
            <a:endParaRPr sz="1400" dirty="0">
              <a:solidFill>
                <a:schemeClr val="dk1"/>
              </a:solidFill>
              <a:latin typeface="Arial"/>
              <a:ea typeface="Arial"/>
              <a:cs typeface="Arial"/>
              <a:sym typeface="Arial"/>
            </a:endParaRPr>
          </a:p>
        </p:txBody>
      </p:sp>
      <p:sp>
        <p:nvSpPr>
          <p:cNvPr id="321" name="Google Shape;321;p30"/>
          <p:cNvSpPr txBox="1"/>
          <p:nvPr/>
        </p:nvSpPr>
        <p:spPr>
          <a:xfrm>
            <a:off x="1463876" y="417624"/>
            <a:ext cx="5947213" cy="196207"/>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ja" sz="800">
                <a:solidFill>
                  <a:schemeClr val="dk1"/>
                </a:solidFill>
                <a:latin typeface="Arial"/>
                <a:ea typeface="Arial"/>
                <a:cs typeface="Arial"/>
                <a:sym typeface="Arial"/>
              </a:rPr>
              <a:t>選んだ言葉</a:t>
            </a:r>
            <a:endParaRPr sz="800">
              <a:solidFill>
                <a:schemeClr val="dk1"/>
              </a:solidFill>
              <a:latin typeface="Arial"/>
              <a:ea typeface="Arial"/>
              <a:cs typeface="Arial"/>
              <a:sym typeface="Arial"/>
            </a:endParaRPr>
          </a:p>
        </p:txBody>
      </p:sp>
      <p:sp>
        <p:nvSpPr>
          <p:cNvPr id="2" name="テキスト ボックス 1">
            <a:extLst>
              <a:ext uri="{FF2B5EF4-FFF2-40B4-BE49-F238E27FC236}">
                <a16:creationId xmlns:a16="http://schemas.microsoft.com/office/drawing/2014/main" id="{838CF83B-6FDF-2AB0-BCF2-E7DCE1A3F3EF}"/>
              </a:ext>
            </a:extLst>
          </p:cNvPr>
          <p:cNvSpPr txBox="1"/>
          <p:nvPr/>
        </p:nvSpPr>
        <p:spPr>
          <a:xfrm>
            <a:off x="3099924" y="4867046"/>
            <a:ext cx="2726851" cy="246221"/>
          </a:xfrm>
          <a:prstGeom prst="rect">
            <a:avLst/>
          </a:prstGeom>
          <a:noFill/>
        </p:spPr>
        <p:txBody>
          <a:bodyPr wrap="square" rtlCol="0">
            <a:spAutoFit/>
          </a:bodyPr>
          <a:lstStyle/>
          <a:p>
            <a:pPr algn="ctr"/>
            <a:r>
              <a:rPr lang="en" altLang="ja-JP" sz="1000" b="0" i="0" dirty="0">
                <a:solidFill>
                  <a:schemeClr val="tx1">
                    <a:lumMod val="50000"/>
                    <a:lumOff val="50000"/>
                  </a:schemeClr>
                </a:solidFill>
                <a:effectLst/>
                <a:latin typeface="Arial" panose="020B0604020202020204" pitchFamily="34" charset="0"/>
              </a:rPr>
              <a:t>©GLOBIS All rights reserved</a:t>
            </a:r>
            <a:endParaRPr kumimoji="1" lang="ja-JP" altLang="en-US" sz="1000">
              <a:solidFill>
                <a:schemeClr val="tx1">
                  <a:lumMod val="50000"/>
                  <a:lumOff val="50000"/>
                </a:schemeClr>
              </a:solidFill>
            </a:endParaRPr>
          </a:p>
        </p:txBody>
      </p:sp>
    </p:spTree>
    <p:extLst>
      <p:ext uri="{BB962C8B-B14F-4D97-AF65-F5344CB8AC3E}">
        <p14:creationId xmlns:p14="http://schemas.microsoft.com/office/powerpoint/2010/main" val="288053842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194</Words>
  <Application>Microsoft Macintosh PowerPoint</Application>
  <PresentationFormat>画面に合わせる (16:9)</PresentationFormat>
  <Paragraphs>18</Paragraphs>
  <Slides>2</Slides>
  <Notes>2</Notes>
  <HiddenSlides>0</HiddenSlides>
  <MMClips>0</MMClips>
  <ScaleCrop>false</ScaleCrop>
  <HeadingPairs>
    <vt:vector size="6" baseType="variant">
      <vt:variant>
        <vt:lpstr>使用されているフォント</vt:lpstr>
      </vt:variant>
      <vt:variant>
        <vt:i4>1</vt:i4>
      </vt:variant>
      <vt:variant>
        <vt:lpstr>テーマ</vt:lpstr>
      </vt:variant>
      <vt:variant>
        <vt:i4>2</vt:i4>
      </vt:variant>
      <vt:variant>
        <vt:lpstr>スライド タイトル</vt:lpstr>
      </vt:variant>
      <vt:variant>
        <vt:i4>2</vt:i4>
      </vt:variant>
    </vt:vector>
  </HeadingPairs>
  <TitlesOfParts>
    <vt:vector size="5" baseType="lpstr">
      <vt:lpstr>Arial</vt:lpstr>
      <vt:lpstr>Simple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Nakai Junko</cp:lastModifiedBy>
  <cp:revision>5</cp:revision>
  <dcterms:modified xsi:type="dcterms:W3CDTF">2023-12-01T04:36:40Z</dcterms:modified>
</cp:coreProperties>
</file>