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985" r:id="rId2"/>
    <p:sldId id="966" r:id="rId3"/>
    <p:sldId id="975" r:id="rId4"/>
    <p:sldId id="983" r:id="rId5"/>
    <p:sldId id="969" r:id="rId6"/>
    <p:sldId id="992" r:id="rId7"/>
    <p:sldId id="993" r:id="rId8"/>
    <p:sldId id="995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55E64-9971-4E0B-9E3C-B0528636EAA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F7605-C02B-49CF-A9F1-DC7BFDE78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3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37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57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21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7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11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47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15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09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8D44A5-5D6E-DA72-4250-AD974498C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BAB871-62F5-0906-08AC-B44D30AFD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EF37B9-349F-DB45-9376-59B5A4101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F6FAD6-B879-4345-0A15-8DF2F1FE0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A476A1-6797-459A-3F8F-A9481B3D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68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1B12FB-ABB1-6536-BA32-9905BC78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EE738D-8AA9-8322-94CA-5FF49B0C1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0E59BE-594A-A88C-599B-B7118628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8081E-E9CB-4761-419F-C3ABCDE0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85D404-339B-3EE1-D1C6-D118D7DF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6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67D9F4A-5C5D-686A-51F5-C9B95C629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98247F-05BD-A3AD-805D-BEB2D7E10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EBB86-4C38-9A8C-7663-2B921BE5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23403B-8181-FA1E-3ADE-85164F1E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0D531-2EA3-BB73-631D-CD35B715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03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531B33-B213-39F5-DCE6-B3B96523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9DA85B-1188-CB2F-39A6-2F113C3D0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78F90F-3ABC-A91D-5D78-3CC0786E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C767E5-D8C8-C535-E289-62C42DC92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712BC1-6E7A-C602-00C0-09B89105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02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656AA-1004-4AD4-5BBE-6E70591C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D8104C-5BC9-9E29-0809-CBF242BF5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31318A-C3CF-7F1C-0F42-8F02306FA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B6FBC8-5E24-2887-398D-187A92DE3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1CF6F-C13B-9977-85F1-FB3A9508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8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3AB7E9-9E4D-2F28-C33F-144347C99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01E57B-F922-F008-46AC-A14C822CC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B2163F-E843-B63D-945D-DC909BBD9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AD7458-CBBA-B494-B3EE-7AE8DB77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A2F36F-94E0-1D91-CE15-ECEC3E3C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ECC3AD-9E8F-2B86-027E-B31CBB10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2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4A3647-871A-F1E2-38BB-EBD670C6F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01D0D2-2BD3-906E-42BE-7D6CF6501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8FEEFA-9485-ECC2-4725-697EED5CD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E5DD1E-D943-6A9E-B2E5-28FBA9D23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03A42BD-DC44-89D4-75FF-DDE23310B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655206-7A1F-B1D1-2961-B52DE067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1A49BB-28BE-6B01-E58D-0F219038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7E6E32-052F-DC09-19F4-EAD23044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4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5E093D-78D8-60D3-030D-07DBCCF22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18E8BD7-A33A-9E92-BFEB-36EB36EB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143706-B06D-AA98-BFA4-FE8CCB08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721AAC-CB18-2C95-2A93-D98D1866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6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391AE12-43AA-5EB8-8D8B-0EE6523E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E9E2F7-0273-D981-F9F8-84FF06A5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F5B236-556F-47A5-1C74-32F0816B1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97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C9D9B-2A60-99CF-7A35-E5CA641A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9C2E31-7ACC-153C-645F-5560436EB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7E1FC4-A0C2-60D9-FBEB-D309E71C6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FB12A4-FE05-80E0-8487-CFEB4C51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B46232-2244-D706-9F76-748B9062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39C3CF-6920-31F9-0B4C-46C5463F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19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C79A2B-6641-4AB3-9BFA-AE8EE3EC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6579FC-13CA-7B41-F991-71886BA7F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84E0A8-FB04-4D14-1A17-9442DA61E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18ECFE-30EE-DC37-E09A-CA84892A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E655BE-D53F-DF15-B80E-12AB3078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7328F6-1CBA-DBEA-371A-7347DE80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3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46891CE-5AD4-CF14-A8FA-76B940B3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6BF245-A653-5C7D-4A30-C53F6602C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EC121E-8386-05EF-C796-99DD5A1AE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C5AC2-F163-4974-8A2B-9703C583FA6A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CA071F-9DB5-3049-8DA8-54DB261EE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99F3F4-DF0C-F8DF-73E0-2E950B153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D086B-03CD-4625-A35F-5B79B7851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53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8A647EF4-2C74-A328-FE21-C6D4FE1F07DA}"/>
              </a:ext>
            </a:extLst>
          </p:cNvPr>
          <p:cNvSpPr txBox="1"/>
          <p:nvPr/>
        </p:nvSpPr>
        <p:spPr>
          <a:xfrm>
            <a:off x="371364" y="255579"/>
            <a:ext cx="611738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「紙１枚」学習法のフレームワーク</a:t>
            </a:r>
            <a:endParaRPr kumimoji="1"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FE44E764-52B4-1D37-6C32-43AC43CAE5B2}"/>
              </a:ext>
            </a:extLst>
          </p:cNvPr>
          <p:cNvGrpSpPr>
            <a:grpSpLocks noChangeAspect="1"/>
          </p:cNvGrpSpPr>
          <p:nvPr/>
        </p:nvGrpSpPr>
        <p:grpSpPr>
          <a:xfrm>
            <a:off x="1696144" y="1003010"/>
            <a:ext cx="8331847" cy="5664166"/>
            <a:chOff x="1026221" y="1404243"/>
            <a:chExt cx="8748992" cy="5987216"/>
          </a:xfrm>
        </p:grpSpPr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8AE39875-44AD-6008-1E57-D4AE01193AC4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399" name="グループ化 398">
              <a:extLst>
                <a:ext uri="{FF2B5EF4-FFF2-40B4-BE49-F238E27FC236}">
                  <a16:creationId xmlns:a16="http://schemas.microsoft.com/office/drawing/2014/main" id="{6D4C2CFD-3340-EF85-C0D3-28A878454E17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540" name="直線コネクタ 539">
                <a:extLst>
                  <a:ext uri="{FF2B5EF4-FFF2-40B4-BE49-F238E27FC236}">
                    <a16:creationId xmlns:a16="http://schemas.microsoft.com/office/drawing/2014/main" id="{42DAAC85-6E67-199F-AB2E-970A5FB5BB21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直線コネクタ 540">
                <a:extLst>
                  <a:ext uri="{FF2B5EF4-FFF2-40B4-BE49-F238E27FC236}">
                    <a16:creationId xmlns:a16="http://schemas.microsoft.com/office/drawing/2014/main" id="{A5495751-898B-CA2E-1E57-9B51E5729320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0" name="グループ化 399">
              <a:extLst>
                <a:ext uri="{FF2B5EF4-FFF2-40B4-BE49-F238E27FC236}">
                  <a16:creationId xmlns:a16="http://schemas.microsoft.com/office/drawing/2014/main" id="{0FDC520D-11AB-7B1F-9F36-331AE572ABBF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538" name="直線コネクタ 537">
                <a:extLst>
                  <a:ext uri="{FF2B5EF4-FFF2-40B4-BE49-F238E27FC236}">
                    <a16:creationId xmlns:a16="http://schemas.microsoft.com/office/drawing/2014/main" id="{9F562968-0FDF-9F8D-498F-4B7D541113E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直線コネクタ 538">
                <a:extLst>
                  <a:ext uri="{FF2B5EF4-FFF2-40B4-BE49-F238E27FC236}">
                    <a16:creationId xmlns:a16="http://schemas.microsoft.com/office/drawing/2014/main" id="{FA92F1A0-C391-0242-5163-ABE805610A8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1" name="グループ化 400">
              <a:extLst>
                <a:ext uri="{FF2B5EF4-FFF2-40B4-BE49-F238E27FC236}">
                  <a16:creationId xmlns:a16="http://schemas.microsoft.com/office/drawing/2014/main" id="{092D0B9B-992F-5CB9-BE63-4A8C26C4866C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536" name="直線コネクタ 535">
                <a:extLst>
                  <a:ext uri="{FF2B5EF4-FFF2-40B4-BE49-F238E27FC236}">
                    <a16:creationId xmlns:a16="http://schemas.microsoft.com/office/drawing/2014/main" id="{A0893AF6-034E-B63C-1CD0-4C79D335A46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直線コネクタ 536">
                <a:extLst>
                  <a:ext uri="{FF2B5EF4-FFF2-40B4-BE49-F238E27FC236}">
                    <a16:creationId xmlns:a16="http://schemas.microsoft.com/office/drawing/2014/main" id="{77320FDD-C0BB-AEF5-C06E-9E2CC223857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2" name="グループ化 401">
              <a:extLst>
                <a:ext uri="{FF2B5EF4-FFF2-40B4-BE49-F238E27FC236}">
                  <a16:creationId xmlns:a16="http://schemas.microsoft.com/office/drawing/2014/main" id="{3C2885D7-13AC-CEB0-4620-9163475A240A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534" name="直線コネクタ 533">
                <a:extLst>
                  <a:ext uri="{FF2B5EF4-FFF2-40B4-BE49-F238E27FC236}">
                    <a16:creationId xmlns:a16="http://schemas.microsoft.com/office/drawing/2014/main" id="{D01B6265-AF8E-12BA-2D5D-A0E6DDF5F935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直線コネクタ 534">
                <a:extLst>
                  <a:ext uri="{FF2B5EF4-FFF2-40B4-BE49-F238E27FC236}">
                    <a16:creationId xmlns:a16="http://schemas.microsoft.com/office/drawing/2014/main" id="{8D3D8479-BBB2-1683-E161-9172A42A4E52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3" name="グループ化 402">
              <a:extLst>
                <a:ext uri="{FF2B5EF4-FFF2-40B4-BE49-F238E27FC236}">
                  <a16:creationId xmlns:a16="http://schemas.microsoft.com/office/drawing/2014/main" id="{2AF54DE7-7FE3-AFF0-797A-009E2356B2D4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532" name="直線コネクタ 531">
                <a:extLst>
                  <a:ext uri="{FF2B5EF4-FFF2-40B4-BE49-F238E27FC236}">
                    <a16:creationId xmlns:a16="http://schemas.microsoft.com/office/drawing/2014/main" id="{4352E593-A697-596B-9AC2-14DB3549D0E8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直線コネクタ 532">
                <a:extLst>
                  <a:ext uri="{FF2B5EF4-FFF2-40B4-BE49-F238E27FC236}">
                    <a16:creationId xmlns:a16="http://schemas.microsoft.com/office/drawing/2014/main" id="{62FC141D-0442-787E-DB50-3F4A4B13734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4" name="グループ化 403">
              <a:extLst>
                <a:ext uri="{FF2B5EF4-FFF2-40B4-BE49-F238E27FC236}">
                  <a16:creationId xmlns:a16="http://schemas.microsoft.com/office/drawing/2014/main" id="{B8958E41-21F0-CE21-548B-C47D39FB8AF0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530" name="直線コネクタ 529">
                <a:extLst>
                  <a:ext uri="{FF2B5EF4-FFF2-40B4-BE49-F238E27FC236}">
                    <a16:creationId xmlns:a16="http://schemas.microsoft.com/office/drawing/2014/main" id="{0D0A373D-FFBB-F298-9B81-A6A95881FAF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直線コネクタ 530">
                <a:extLst>
                  <a:ext uri="{FF2B5EF4-FFF2-40B4-BE49-F238E27FC236}">
                    <a16:creationId xmlns:a16="http://schemas.microsoft.com/office/drawing/2014/main" id="{38F3A572-9DFD-6DA2-7656-AC547EAC7B5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5" name="グループ化 404">
              <a:extLst>
                <a:ext uri="{FF2B5EF4-FFF2-40B4-BE49-F238E27FC236}">
                  <a16:creationId xmlns:a16="http://schemas.microsoft.com/office/drawing/2014/main" id="{5B9199A6-B9CE-ECF8-A440-39524CD7F42F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528" name="直線コネクタ 527">
                <a:extLst>
                  <a:ext uri="{FF2B5EF4-FFF2-40B4-BE49-F238E27FC236}">
                    <a16:creationId xmlns:a16="http://schemas.microsoft.com/office/drawing/2014/main" id="{AFBC139A-6BCE-4ADC-E238-79F49DF7B4A4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直線コネクタ 528">
                <a:extLst>
                  <a:ext uri="{FF2B5EF4-FFF2-40B4-BE49-F238E27FC236}">
                    <a16:creationId xmlns:a16="http://schemas.microsoft.com/office/drawing/2014/main" id="{E8448F1B-F03F-C262-3E05-8DC4F9C32C01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6" name="グループ化 405">
              <a:extLst>
                <a:ext uri="{FF2B5EF4-FFF2-40B4-BE49-F238E27FC236}">
                  <a16:creationId xmlns:a16="http://schemas.microsoft.com/office/drawing/2014/main" id="{B27DAFAB-5026-49E8-1CA2-27AC78507158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526" name="直線コネクタ 525">
                <a:extLst>
                  <a:ext uri="{FF2B5EF4-FFF2-40B4-BE49-F238E27FC236}">
                    <a16:creationId xmlns:a16="http://schemas.microsoft.com/office/drawing/2014/main" id="{0C8A891A-D850-2E01-012F-86EBBF4D123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直線コネクタ 526">
                <a:extLst>
                  <a:ext uri="{FF2B5EF4-FFF2-40B4-BE49-F238E27FC236}">
                    <a16:creationId xmlns:a16="http://schemas.microsoft.com/office/drawing/2014/main" id="{D3663386-8E4F-0E74-F8D0-592F5F9B707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7" name="グループ化 406">
              <a:extLst>
                <a:ext uri="{FF2B5EF4-FFF2-40B4-BE49-F238E27FC236}">
                  <a16:creationId xmlns:a16="http://schemas.microsoft.com/office/drawing/2014/main" id="{1180C1D5-7838-6E92-02D3-007E913B3009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524" name="直線コネクタ 523">
                <a:extLst>
                  <a:ext uri="{FF2B5EF4-FFF2-40B4-BE49-F238E27FC236}">
                    <a16:creationId xmlns:a16="http://schemas.microsoft.com/office/drawing/2014/main" id="{712129A2-0ADC-B14A-7577-8880AE8164F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直線コネクタ 524">
                <a:extLst>
                  <a:ext uri="{FF2B5EF4-FFF2-40B4-BE49-F238E27FC236}">
                    <a16:creationId xmlns:a16="http://schemas.microsoft.com/office/drawing/2014/main" id="{21F8C3B9-674F-526D-8930-0CF0EFE0B02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8" name="二等辺三角形 407">
              <a:extLst>
                <a:ext uri="{FF2B5EF4-FFF2-40B4-BE49-F238E27FC236}">
                  <a16:creationId xmlns:a16="http://schemas.microsoft.com/office/drawing/2014/main" id="{CF1C4008-45CC-9B7D-1E7A-C47910C274B6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09" name="二等辺三角形 408">
              <a:extLst>
                <a:ext uri="{FF2B5EF4-FFF2-40B4-BE49-F238E27FC236}">
                  <a16:creationId xmlns:a16="http://schemas.microsoft.com/office/drawing/2014/main" id="{0FD76859-8109-D223-85AE-614ACD4362CC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0" name="二等辺三角形 409">
              <a:extLst>
                <a:ext uri="{FF2B5EF4-FFF2-40B4-BE49-F238E27FC236}">
                  <a16:creationId xmlns:a16="http://schemas.microsoft.com/office/drawing/2014/main" id="{98A00BD3-81D7-483D-3A70-311629DB9B40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1" name="二等辺三角形 410">
              <a:extLst>
                <a:ext uri="{FF2B5EF4-FFF2-40B4-BE49-F238E27FC236}">
                  <a16:creationId xmlns:a16="http://schemas.microsoft.com/office/drawing/2014/main" id="{36A5011D-B682-C2B2-EFB1-9F3C7128872F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2" name="二等辺三角形 411">
              <a:extLst>
                <a:ext uri="{FF2B5EF4-FFF2-40B4-BE49-F238E27FC236}">
                  <a16:creationId xmlns:a16="http://schemas.microsoft.com/office/drawing/2014/main" id="{7D736862-E321-CD53-D03B-C8C6E5B1434C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3" name="二等辺三角形 412">
              <a:extLst>
                <a:ext uri="{FF2B5EF4-FFF2-40B4-BE49-F238E27FC236}">
                  <a16:creationId xmlns:a16="http://schemas.microsoft.com/office/drawing/2014/main" id="{D7B056D9-1189-471E-2D08-E4EB399C41DB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4" name="二等辺三角形 413">
              <a:extLst>
                <a:ext uri="{FF2B5EF4-FFF2-40B4-BE49-F238E27FC236}">
                  <a16:creationId xmlns:a16="http://schemas.microsoft.com/office/drawing/2014/main" id="{DFAC0D1A-4806-B8C6-7800-A5DC62FF96F6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5" name="二等辺三角形 414">
              <a:extLst>
                <a:ext uri="{FF2B5EF4-FFF2-40B4-BE49-F238E27FC236}">
                  <a16:creationId xmlns:a16="http://schemas.microsoft.com/office/drawing/2014/main" id="{7BC5B341-CC68-6DE6-3231-A7F98879A0B4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6" name="二等辺三角形 415">
              <a:extLst>
                <a:ext uri="{FF2B5EF4-FFF2-40B4-BE49-F238E27FC236}">
                  <a16:creationId xmlns:a16="http://schemas.microsoft.com/office/drawing/2014/main" id="{31950F23-4AEE-2BA7-308C-DCE064AF2C94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7" name="二等辺三角形 416">
              <a:extLst>
                <a:ext uri="{FF2B5EF4-FFF2-40B4-BE49-F238E27FC236}">
                  <a16:creationId xmlns:a16="http://schemas.microsoft.com/office/drawing/2014/main" id="{863CA50F-B4BD-D0E9-7A4D-B147D6318A25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8" name="二等辺三角形 417">
              <a:extLst>
                <a:ext uri="{FF2B5EF4-FFF2-40B4-BE49-F238E27FC236}">
                  <a16:creationId xmlns:a16="http://schemas.microsoft.com/office/drawing/2014/main" id="{04EB70DE-FC48-CD90-3DBD-7CCC04FFDF00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9" name="二等辺三角形 418">
              <a:extLst>
                <a:ext uri="{FF2B5EF4-FFF2-40B4-BE49-F238E27FC236}">
                  <a16:creationId xmlns:a16="http://schemas.microsoft.com/office/drawing/2014/main" id="{274537FA-223A-FF7A-C2B6-2C8FCF40E25D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420" name="グループ化 419">
              <a:extLst>
                <a:ext uri="{FF2B5EF4-FFF2-40B4-BE49-F238E27FC236}">
                  <a16:creationId xmlns:a16="http://schemas.microsoft.com/office/drawing/2014/main" id="{BAF24D98-900A-F709-BBB5-BE56D221D9D0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522" name="直線コネクタ 521">
                <a:extLst>
                  <a:ext uri="{FF2B5EF4-FFF2-40B4-BE49-F238E27FC236}">
                    <a16:creationId xmlns:a16="http://schemas.microsoft.com/office/drawing/2014/main" id="{9901A013-DBF8-F4A9-F106-740BC87DE878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直線コネクタ 522">
                <a:extLst>
                  <a:ext uri="{FF2B5EF4-FFF2-40B4-BE49-F238E27FC236}">
                    <a16:creationId xmlns:a16="http://schemas.microsoft.com/office/drawing/2014/main" id="{901E8C77-FA2C-BCB3-CC4E-EF74E625BB3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1" name="グループ化 420">
              <a:extLst>
                <a:ext uri="{FF2B5EF4-FFF2-40B4-BE49-F238E27FC236}">
                  <a16:creationId xmlns:a16="http://schemas.microsoft.com/office/drawing/2014/main" id="{31AE64F0-0269-3FAC-982F-DBB1A2FDFF15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520" name="直線コネクタ 519">
                <a:extLst>
                  <a:ext uri="{FF2B5EF4-FFF2-40B4-BE49-F238E27FC236}">
                    <a16:creationId xmlns:a16="http://schemas.microsoft.com/office/drawing/2014/main" id="{141A332A-69E2-844B-5000-31B406FBB0E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直線コネクタ 520">
                <a:extLst>
                  <a:ext uri="{FF2B5EF4-FFF2-40B4-BE49-F238E27FC236}">
                    <a16:creationId xmlns:a16="http://schemas.microsoft.com/office/drawing/2014/main" id="{8DAE5885-79F7-B114-C847-D7C8FC013B7B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2" name="グループ化 421">
              <a:extLst>
                <a:ext uri="{FF2B5EF4-FFF2-40B4-BE49-F238E27FC236}">
                  <a16:creationId xmlns:a16="http://schemas.microsoft.com/office/drawing/2014/main" id="{7D1CE30C-A779-2462-75FB-967722826BF7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518" name="直線コネクタ 517">
                <a:extLst>
                  <a:ext uri="{FF2B5EF4-FFF2-40B4-BE49-F238E27FC236}">
                    <a16:creationId xmlns:a16="http://schemas.microsoft.com/office/drawing/2014/main" id="{DF306B69-F03F-7CF0-E8F9-05EDEDC5747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直線コネクタ 518">
                <a:extLst>
                  <a:ext uri="{FF2B5EF4-FFF2-40B4-BE49-F238E27FC236}">
                    <a16:creationId xmlns:a16="http://schemas.microsoft.com/office/drawing/2014/main" id="{1E21ECD7-CBDB-E25E-2BE6-78E353AC9B4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3" name="グループ化 422">
              <a:extLst>
                <a:ext uri="{FF2B5EF4-FFF2-40B4-BE49-F238E27FC236}">
                  <a16:creationId xmlns:a16="http://schemas.microsoft.com/office/drawing/2014/main" id="{F199F625-4C05-26A0-AFA7-EBB3768F1B9F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516" name="直線コネクタ 515">
                <a:extLst>
                  <a:ext uri="{FF2B5EF4-FFF2-40B4-BE49-F238E27FC236}">
                    <a16:creationId xmlns:a16="http://schemas.microsoft.com/office/drawing/2014/main" id="{69E61340-D0D0-3C70-CBBB-D51D901B02B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直線コネクタ 516">
                <a:extLst>
                  <a:ext uri="{FF2B5EF4-FFF2-40B4-BE49-F238E27FC236}">
                    <a16:creationId xmlns:a16="http://schemas.microsoft.com/office/drawing/2014/main" id="{A7DAE3A0-991B-635D-3C70-37B02EAE86C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4" name="グループ化 423">
              <a:extLst>
                <a:ext uri="{FF2B5EF4-FFF2-40B4-BE49-F238E27FC236}">
                  <a16:creationId xmlns:a16="http://schemas.microsoft.com/office/drawing/2014/main" id="{03966AB4-B403-B484-3B90-015E9F453D34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514" name="直線コネクタ 513">
                <a:extLst>
                  <a:ext uri="{FF2B5EF4-FFF2-40B4-BE49-F238E27FC236}">
                    <a16:creationId xmlns:a16="http://schemas.microsoft.com/office/drawing/2014/main" id="{1F6EA94F-5337-6A2C-183B-EDC8540D5FE7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直線コネクタ 514">
                <a:extLst>
                  <a:ext uri="{FF2B5EF4-FFF2-40B4-BE49-F238E27FC236}">
                    <a16:creationId xmlns:a16="http://schemas.microsoft.com/office/drawing/2014/main" id="{5E722D5A-7976-BD9F-EE53-327489E2E39B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5" name="グループ化 424">
              <a:extLst>
                <a:ext uri="{FF2B5EF4-FFF2-40B4-BE49-F238E27FC236}">
                  <a16:creationId xmlns:a16="http://schemas.microsoft.com/office/drawing/2014/main" id="{3639CB10-4138-1687-71BF-685AE5E1BF37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512" name="直線コネクタ 511">
                <a:extLst>
                  <a:ext uri="{FF2B5EF4-FFF2-40B4-BE49-F238E27FC236}">
                    <a16:creationId xmlns:a16="http://schemas.microsoft.com/office/drawing/2014/main" id="{3CE92B37-5D85-4423-0368-4E1F31C9D7F3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直線コネクタ 512">
                <a:extLst>
                  <a:ext uri="{FF2B5EF4-FFF2-40B4-BE49-F238E27FC236}">
                    <a16:creationId xmlns:a16="http://schemas.microsoft.com/office/drawing/2014/main" id="{806D7140-DD5E-3CC5-0423-FC25ED01EBC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6" name="グループ化 425">
              <a:extLst>
                <a:ext uri="{FF2B5EF4-FFF2-40B4-BE49-F238E27FC236}">
                  <a16:creationId xmlns:a16="http://schemas.microsoft.com/office/drawing/2014/main" id="{DE1A35D9-654A-5C86-C1CB-62F70F9E536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510" name="直線コネクタ 509">
                <a:extLst>
                  <a:ext uri="{FF2B5EF4-FFF2-40B4-BE49-F238E27FC236}">
                    <a16:creationId xmlns:a16="http://schemas.microsoft.com/office/drawing/2014/main" id="{B416B3A3-B812-9200-560D-EACFB35C4C1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直線コネクタ 510">
                <a:extLst>
                  <a:ext uri="{FF2B5EF4-FFF2-40B4-BE49-F238E27FC236}">
                    <a16:creationId xmlns:a16="http://schemas.microsoft.com/office/drawing/2014/main" id="{52B95C49-93E4-F6EB-F8A3-B3250154541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7" name="グループ化 426">
              <a:extLst>
                <a:ext uri="{FF2B5EF4-FFF2-40B4-BE49-F238E27FC236}">
                  <a16:creationId xmlns:a16="http://schemas.microsoft.com/office/drawing/2014/main" id="{3864486E-F49F-96C5-7760-BD7525EB0EBC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508" name="直線コネクタ 507">
                <a:extLst>
                  <a:ext uri="{FF2B5EF4-FFF2-40B4-BE49-F238E27FC236}">
                    <a16:creationId xmlns:a16="http://schemas.microsoft.com/office/drawing/2014/main" id="{D11722A3-1C12-2BDE-FCBB-C6D07E6573B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直線コネクタ 508">
                <a:extLst>
                  <a:ext uri="{FF2B5EF4-FFF2-40B4-BE49-F238E27FC236}">
                    <a16:creationId xmlns:a16="http://schemas.microsoft.com/office/drawing/2014/main" id="{3D70F586-587D-3228-4671-72E5F7A07A5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8" name="グループ化 427">
              <a:extLst>
                <a:ext uri="{FF2B5EF4-FFF2-40B4-BE49-F238E27FC236}">
                  <a16:creationId xmlns:a16="http://schemas.microsoft.com/office/drawing/2014/main" id="{EB9C6FC2-C959-A1AC-CF8C-700FB0F239A4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506" name="直線コネクタ 505">
                <a:extLst>
                  <a:ext uri="{FF2B5EF4-FFF2-40B4-BE49-F238E27FC236}">
                    <a16:creationId xmlns:a16="http://schemas.microsoft.com/office/drawing/2014/main" id="{6DDC4F65-4841-8C4A-2369-29299C4B32B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直線コネクタ 506">
                <a:extLst>
                  <a:ext uri="{FF2B5EF4-FFF2-40B4-BE49-F238E27FC236}">
                    <a16:creationId xmlns:a16="http://schemas.microsoft.com/office/drawing/2014/main" id="{BBF62928-2E0E-82DC-BCF8-C9B7D812DED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9" name="グループ化 428">
              <a:extLst>
                <a:ext uri="{FF2B5EF4-FFF2-40B4-BE49-F238E27FC236}">
                  <a16:creationId xmlns:a16="http://schemas.microsoft.com/office/drawing/2014/main" id="{27E147CC-FE3D-887C-44EC-9C595E20BA85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504" name="直線コネクタ 503">
                <a:extLst>
                  <a:ext uri="{FF2B5EF4-FFF2-40B4-BE49-F238E27FC236}">
                    <a16:creationId xmlns:a16="http://schemas.microsoft.com/office/drawing/2014/main" id="{76F6B569-4038-F345-E710-C97C2841953A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直線コネクタ 504">
                <a:extLst>
                  <a:ext uri="{FF2B5EF4-FFF2-40B4-BE49-F238E27FC236}">
                    <a16:creationId xmlns:a16="http://schemas.microsoft.com/office/drawing/2014/main" id="{59DA6492-91B6-1CC3-F73C-FEF168F036B8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" name="グループ化 429">
              <a:extLst>
                <a:ext uri="{FF2B5EF4-FFF2-40B4-BE49-F238E27FC236}">
                  <a16:creationId xmlns:a16="http://schemas.microsoft.com/office/drawing/2014/main" id="{C986C330-CD7D-7B17-640F-861879F28632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502" name="直線コネクタ 501">
                <a:extLst>
                  <a:ext uri="{FF2B5EF4-FFF2-40B4-BE49-F238E27FC236}">
                    <a16:creationId xmlns:a16="http://schemas.microsoft.com/office/drawing/2014/main" id="{EEBCC1FF-82A8-3226-C768-803C75CB334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直線コネクタ 502">
                <a:extLst>
                  <a:ext uri="{FF2B5EF4-FFF2-40B4-BE49-F238E27FC236}">
                    <a16:creationId xmlns:a16="http://schemas.microsoft.com/office/drawing/2014/main" id="{D023E357-D1F3-FC23-ED11-BF8612AD0AB5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グループ化 430">
              <a:extLst>
                <a:ext uri="{FF2B5EF4-FFF2-40B4-BE49-F238E27FC236}">
                  <a16:creationId xmlns:a16="http://schemas.microsoft.com/office/drawing/2014/main" id="{27F5872A-12AB-008A-3B04-B234AA89AC66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500" name="直線コネクタ 499">
                <a:extLst>
                  <a:ext uri="{FF2B5EF4-FFF2-40B4-BE49-F238E27FC236}">
                    <a16:creationId xmlns:a16="http://schemas.microsoft.com/office/drawing/2014/main" id="{0638B934-A2B6-8520-368E-40BEF720867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直線コネクタ 500">
                <a:extLst>
                  <a:ext uri="{FF2B5EF4-FFF2-40B4-BE49-F238E27FC236}">
                    <a16:creationId xmlns:a16="http://schemas.microsoft.com/office/drawing/2014/main" id="{4DE7A6A8-6645-A8A8-D65A-68C412B4B88A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2" name="二等辺三角形 431">
              <a:extLst>
                <a:ext uri="{FF2B5EF4-FFF2-40B4-BE49-F238E27FC236}">
                  <a16:creationId xmlns:a16="http://schemas.microsoft.com/office/drawing/2014/main" id="{95E83414-7CE3-E5D4-E8C0-E6469B92D38E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3" name="二等辺三角形 432">
              <a:extLst>
                <a:ext uri="{FF2B5EF4-FFF2-40B4-BE49-F238E27FC236}">
                  <a16:creationId xmlns:a16="http://schemas.microsoft.com/office/drawing/2014/main" id="{C6A422B7-90B8-D04C-AA19-C5223D4363ED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4" name="二等辺三角形 433">
              <a:extLst>
                <a:ext uri="{FF2B5EF4-FFF2-40B4-BE49-F238E27FC236}">
                  <a16:creationId xmlns:a16="http://schemas.microsoft.com/office/drawing/2014/main" id="{BAB17CC5-C2B7-6A9C-2CF6-356AEFEE3B0D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5" name="二等辺三角形 434">
              <a:extLst>
                <a:ext uri="{FF2B5EF4-FFF2-40B4-BE49-F238E27FC236}">
                  <a16:creationId xmlns:a16="http://schemas.microsoft.com/office/drawing/2014/main" id="{7189A782-D26C-E084-59BB-034E6BCB341C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6" name="二等辺三角形 435">
              <a:extLst>
                <a:ext uri="{FF2B5EF4-FFF2-40B4-BE49-F238E27FC236}">
                  <a16:creationId xmlns:a16="http://schemas.microsoft.com/office/drawing/2014/main" id="{CD0A6658-C6B5-BB62-422F-D204A305FCCF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7" name="二等辺三角形 436">
              <a:extLst>
                <a:ext uri="{FF2B5EF4-FFF2-40B4-BE49-F238E27FC236}">
                  <a16:creationId xmlns:a16="http://schemas.microsoft.com/office/drawing/2014/main" id="{A4456970-BA35-6234-5793-7F945180BB5A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8" name="二等辺三角形 437">
              <a:extLst>
                <a:ext uri="{FF2B5EF4-FFF2-40B4-BE49-F238E27FC236}">
                  <a16:creationId xmlns:a16="http://schemas.microsoft.com/office/drawing/2014/main" id="{68245CDC-F76A-41C4-7703-B5D31FAF8D84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9" name="二等辺三角形 438">
              <a:extLst>
                <a:ext uri="{FF2B5EF4-FFF2-40B4-BE49-F238E27FC236}">
                  <a16:creationId xmlns:a16="http://schemas.microsoft.com/office/drawing/2014/main" id="{9E242DD7-E459-583D-F2AC-4C3EFE9EE564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440" name="直線コネクタ 439">
              <a:extLst>
                <a:ext uri="{FF2B5EF4-FFF2-40B4-BE49-F238E27FC236}">
                  <a16:creationId xmlns:a16="http://schemas.microsoft.com/office/drawing/2014/main" id="{F82980CD-9B0B-CCB2-91C4-F33F80B0AE1F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直線コネクタ 440">
              <a:extLst>
                <a:ext uri="{FF2B5EF4-FFF2-40B4-BE49-F238E27FC236}">
                  <a16:creationId xmlns:a16="http://schemas.microsoft.com/office/drawing/2014/main" id="{4310572B-13D3-FE5B-5070-37E0195724B9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直線コネクタ 441">
              <a:extLst>
                <a:ext uri="{FF2B5EF4-FFF2-40B4-BE49-F238E27FC236}">
                  <a16:creationId xmlns:a16="http://schemas.microsoft.com/office/drawing/2014/main" id="{7E895637-3929-E022-46C2-BF006E810933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直線コネクタ 442">
              <a:extLst>
                <a:ext uri="{FF2B5EF4-FFF2-40B4-BE49-F238E27FC236}">
                  <a16:creationId xmlns:a16="http://schemas.microsoft.com/office/drawing/2014/main" id="{66B6B04A-B662-564B-69F9-9EDED8A20FCF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直線コネクタ 443">
              <a:extLst>
                <a:ext uri="{FF2B5EF4-FFF2-40B4-BE49-F238E27FC236}">
                  <a16:creationId xmlns:a16="http://schemas.microsoft.com/office/drawing/2014/main" id="{60B7FB84-A28F-D742-08E4-2153CB806D65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線コネクタ 444">
              <a:extLst>
                <a:ext uri="{FF2B5EF4-FFF2-40B4-BE49-F238E27FC236}">
                  <a16:creationId xmlns:a16="http://schemas.microsoft.com/office/drawing/2014/main" id="{375E2B35-C9DC-F096-C0FF-59E47B79B93C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線コネクタ 445">
              <a:extLst>
                <a:ext uri="{FF2B5EF4-FFF2-40B4-BE49-F238E27FC236}">
                  <a16:creationId xmlns:a16="http://schemas.microsoft.com/office/drawing/2014/main" id="{B58330A1-5AE9-BE93-3E2D-F9CE57151DDD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直線コネクタ 446">
              <a:extLst>
                <a:ext uri="{FF2B5EF4-FFF2-40B4-BE49-F238E27FC236}">
                  <a16:creationId xmlns:a16="http://schemas.microsoft.com/office/drawing/2014/main" id="{5064DB3E-7226-82C8-B4A3-7992CAD9B30D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直線コネクタ 447">
              <a:extLst>
                <a:ext uri="{FF2B5EF4-FFF2-40B4-BE49-F238E27FC236}">
                  <a16:creationId xmlns:a16="http://schemas.microsoft.com/office/drawing/2014/main" id="{423824CD-09F5-5B84-66D7-C87BFDE8F56A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直線コネクタ 448">
              <a:extLst>
                <a:ext uri="{FF2B5EF4-FFF2-40B4-BE49-F238E27FC236}">
                  <a16:creationId xmlns:a16="http://schemas.microsoft.com/office/drawing/2014/main" id="{5FDA775E-3097-FE1F-636F-6252D5DBBE46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直線コネクタ 449">
              <a:extLst>
                <a:ext uri="{FF2B5EF4-FFF2-40B4-BE49-F238E27FC236}">
                  <a16:creationId xmlns:a16="http://schemas.microsoft.com/office/drawing/2014/main" id="{339A0121-6D4F-E82E-05E5-383E96E39057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直線コネクタ 450">
              <a:extLst>
                <a:ext uri="{FF2B5EF4-FFF2-40B4-BE49-F238E27FC236}">
                  <a16:creationId xmlns:a16="http://schemas.microsoft.com/office/drawing/2014/main" id="{59BA2CC4-1056-A22D-B546-A2F4A5A172F5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コネクタ 451">
              <a:extLst>
                <a:ext uri="{FF2B5EF4-FFF2-40B4-BE49-F238E27FC236}">
                  <a16:creationId xmlns:a16="http://schemas.microsoft.com/office/drawing/2014/main" id="{512AEBA9-0FA1-74D6-C1CE-D5DD17357ED6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コネクタ 452">
              <a:extLst>
                <a:ext uri="{FF2B5EF4-FFF2-40B4-BE49-F238E27FC236}">
                  <a16:creationId xmlns:a16="http://schemas.microsoft.com/office/drawing/2014/main" id="{0F84B559-1F32-C308-3ED8-6B51565AE419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線コネクタ 453">
              <a:extLst>
                <a:ext uri="{FF2B5EF4-FFF2-40B4-BE49-F238E27FC236}">
                  <a16:creationId xmlns:a16="http://schemas.microsoft.com/office/drawing/2014/main" id="{C2EBCC49-54E5-CB49-72BD-81ACCDA4443F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コネクタ 454">
              <a:extLst>
                <a:ext uri="{FF2B5EF4-FFF2-40B4-BE49-F238E27FC236}">
                  <a16:creationId xmlns:a16="http://schemas.microsoft.com/office/drawing/2014/main" id="{A0DCB243-FF00-6774-6606-422D5C5074B1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線コネクタ 455">
              <a:extLst>
                <a:ext uri="{FF2B5EF4-FFF2-40B4-BE49-F238E27FC236}">
                  <a16:creationId xmlns:a16="http://schemas.microsoft.com/office/drawing/2014/main" id="{C9B7F1D9-C3A2-2C3B-20E4-19C7394F0B37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>
              <a:extLst>
                <a:ext uri="{FF2B5EF4-FFF2-40B4-BE49-F238E27FC236}">
                  <a16:creationId xmlns:a16="http://schemas.microsoft.com/office/drawing/2014/main" id="{D15E3DC0-9AAD-60DE-7C67-BC534BE9F266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コネクタ 457">
              <a:extLst>
                <a:ext uri="{FF2B5EF4-FFF2-40B4-BE49-F238E27FC236}">
                  <a16:creationId xmlns:a16="http://schemas.microsoft.com/office/drawing/2014/main" id="{989BEDC8-2FC3-ACDB-29BA-93FAE5E3B6D4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コネクタ 458">
              <a:extLst>
                <a:ext uri="{FF2B5EF4-FFF2-40B4-BE49-F238E27FC236}">
                  <a16:creationId xmlns:a16="http://schemas.microsoft.com/office/drawing/2014/main" id="{35E3B80E-0C13-A05D-C8F4-990F42104F26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直線コネクタ 459">
              <a:extLst>
                <a:ext uri="{FF2B5EF4-FFF2-40B4-BE49-F238E27FC236}">
                  <a16:creationId xmlns:a16="http://schemas.microsoft.com/office/drawing/2014/main" id="{8983C375-1C11-709A-B3D6-48207DE8EA37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直線コネクタ 460">
              <a:extLst>
                <a:ext uri="{FF2B5EF4-FFF2-40B4-BE49-F238E27FC236}">
                  <a16:creationId xmlns:a16="http://schemas.microsoft.com/office/drawing/2014/main" id="{9102E109-AC9E-0C28-B934-89B6935D0737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直線コネクタ 461">
              <a:extLst>
                <a:ext uri="{FF2B5EF4-FFF2-40B4-BE49-F238E27FC236}">
                  <a16:creationId xmlns:a16="http://schemas.microsoft.com/office/drawing/2014/main" id="{15BEAE1B-0F11-7ED2-FD01-00C010E15AB1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コネクタ 462">
              <a:extLst>
                <a:ext uri="{FF2B5EF4-FFF2-40B4-BE49-F238E27FC236}">
                  <a16:creationId xmlns:a16="http://schemas.microsoft.com/office/drawing/2014/main" id="{4841E9F3-275B-EE53-26E2-EBBBD706C088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直線コネクタ 463">
              <a:extLst>
                <a:ext uri="{FF2B5EF4-FFF2-40B4-BE49-F238E27FC236}">
                  <a16:creationId xmlns:a16="http://schemas.microsoft.com/office/drawing/2014/main" id="{7BFE474A-2B5B-23D3-5E78-F06DD35A81EC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直線コネクタ 464">
              <a:extLst>
                <a:ext uri="{FF2B5EF4-FFF2-40B4-BE49-F238E27FC236}">
                  <a16:creationId xmlns:a16="http://schemas.microsoft.com/office/drawing/2014/main" id="{EE11B333-7134-C451-179A-173639212ED0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直線コネクタ 465">
              <a:extLst>
                <a:ext uri="{FF2B5EF4-FFF2-40B4-BE49-F238E27FC236}">
                  <a16:creationId xmlns:a16="http://schemas.microsoft.com/office/drawing/2014/main" id="{EA774DF5-1623-394C-E80D-30EB0F92F008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直線コネクタ 466">
              <a:extLst>
                <a:ext uri="{FF2B5EF4-FFF2-40B4-BE49-F238E27FC236}">
                  <a16:creationId xmlns:a16="http://schemas.microsoft.com/office/drawing/2014/main" id="{345F0CC3-B766-E341-D49B-E063D0935B8C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59E29D23-1162-52DE-E2A5-E6BBBA7F677B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コネクタ 468">
              <a:extLst>
                <a:ext uri="{FF2B5EF4-FFF2-40B4-BE49-F238E27FC236}">
                  <a16:creationId xmlns:a16="http://schemas.microsoft.com/office/drawing/2014/main" id="{2B6B1B3D-0950-FA3B-A1FA-DA65C7BC6AC5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E6C07F11-CF30-52B1-8348-442651002762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線コネクタ 470">
              <a:extLst>
                <a:ext uri="{FF2B5EF4-FFF2-40B4-BE49-F238E27FC236}">
                  <a16:creationId xmlns:a16="http://schemas.microsoft.com/office/drawing/2014/main" id="{5B3636D0-CB5E-310A-A634-FCADD21D5344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線コネクタ 471">
              <a:extLst>
                <a:ext uri="{FF2B5EF4-FFF2-40B4-BE49-F238E27FC236}">
                  <a16:creationId xmlns:a16="http://schemas.microsoft.com/office/drawing/2014/main" id="{3A1A59F6-DD1C-6744-026C-5208D377496A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コネクタ 472">
              <a:extLst>
                <a:ext uri="{FF2B5EF4-FFF2-40B4-BE49-F238E27FC236}">
                  <a16:creationId xmlns:a16="http://schemas.microsoft.com/office/drawing/2014/main" id="{767E2301-D569-9471-B516-E811D9F03708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コネクタ 473">
              <a:extLst>
                <a:ext uri="{FF2B5EF4-FFF2-40B4-BE49-F238E27FC236}">
                  <a16:creationId xmlns:a16="http://schemas.microsoft.com/office/drawing/2014/main" id="{550E7309-8637-E4CE-BAAE-875169A76BD6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コネクタ 474">
              <a:extLst>
                <a:ext uri="{FF2B5EF4-FFF2-40B4-BE49-F238E27FC236}">
                  <a16:creationId xmlns:a16="http://schemas.microsoft.com/office/drawing/2014/main" id="{00E18333-E289-7369-17F2-C480AE1AEB49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コネクタ 475">
              <a:extLst>
                <a:ext uri="{FF2B5EF4-FFF2-40B4-BE49-F238E27FC236}">
                  <a16:creationId xmlns:a16="http://schemas.microsoft.com/office/drawing/2014/main" id="{5DD965F5-499D-B228-5C4A-14BA01A63C57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コネクタ 476">
              <a:extLst>
                <a:ext uri="{FF2B5EF4-FFF2-40B4-BE49-F238E27FC236}">
                  <a16:creationId xmlns:a16="http://schemas.microsoft.com/office/drawing/2014/main" id="{7A93986C-19E4-717F-350C-ACCF6AC2E79F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コネクタ 477">
              <a:extLst>
                <a:ext uri="{FF2B5EF4-FFF2-40B4-BE49-F238E27FC236}">
                  <a16:creationId xmlns:a16="http://schemas.microsoft.com/office/drawing/2014/main" id="{EA625C6C-8F19-E42C-EEE6-B477724925CF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コネクタ 478">
              <a:extLst>
                <a:ext uri="{FF2B5EF4-FFF2-40B4-BE49-F238E27FC236}">
                  <a16:creationId xmlns:a16="http://schemas.microsoft.com/office/drawing/2014/main" id="{46524716-D98B-0D13-060A-30F835AA8DDC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コネクタ 479">
              <a:extLst>
                <a:ext uri="{FF2B5EF4-FFF2-40B4-BE49-F238E27FC236}">
                  <a16:creationId xmlns:a16="http://schemas.microsoft.com/office/drawing/2014/main" id="{D6EB6B07-638C-22B9-F40A-37AE75B7BCF3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線コネクタ 480">
              <a:extLst>
                <a:ext uri="{FF2B5EF4-FFF2-40B4-BE49-F238E27FC236}">
                  <a16:creationId xmlns:a16="http://schemas.microsoft.com/office/drawing/2014/main" id="{0C4957EE-6A94-5734-822C-0633B92662BC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2" name="グループ化 481">
              <a:extLst>
                <a:ext uri="{FF2B5EF4-FFF2-40B4-BE49-F238E27FC236}">
                  <a16:creationId xmlns:a16="http://schemas.microsoft.com/office/drawing/2014/main" id="{0F16998D-B35C-911E-0402-3170CE53929A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498" name="直線コネクタ 497">
                <a:extLst>
                  <a:ext uri="{FF2B5EF4-FFF2-40B4-BE49-F238E27FC236}">
                    <a16:creationId xmlns:a16="http://schemas.microsoft.com/office/drawing/2014/main" id="{94F59BCD-9032-619E-50FB-98251C782223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直線コネクタ 498">
                <a:extLst>
                  <a:ext uri="{FF2B5EF4-FFF2-40B4-BE49-F238E27FC236}">
                    <a16:creationId xmlns:a16="http://schemas.microsoft.com/office/drawing/2014/main" id="{8F61C721-8874-A9F8-4183-40D10D0C2849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" name="グループ化 482">
              <a:extLst>
                <a:ext uri="{FF2B5EF4-FFF2-40B4-BE49-F238E27FC236}">
                  <a16:creationId xmlns:a16="http://schemas.microsoft.com/office/drawing/2014/main" id="{31A33A90-C7FD-4D40-7BA3-95C006BEDA44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496" name="直線コネクタ 495">
                <a:extLst>
                  <a:ext uri="{FF2B5EF4-FFF2-40B4-BE49-F238E27FC236}">
                    <a16:creationId xmlns:a16="http://schemas.microsoft.com/office/drawing/2014/main" id="{7D68E3EB-7349-ABB6-0FBB-F8A89DE6280B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直線コネクタ 496">
                <a:extLst>
                  <a:ext uri="{FF2B5EF4-FFF2-40B4-BE49-F238E27FC236}">
                    <a16:creationId xmlns:a16="http://schemas.microsoft.com/office/drawing/2014/main" id="{D38D7498-C4CD-8B9F-79DA-3CC97A38ECC8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4" name="直線コネクタ 483">
              <a:extLst>
                <a:ext uri="{FF2B5EF4-FFF2-40B4-BE49-F238E27FC236}">
                  <a16:creationId xmlns:a16="http://schemas.microsoft.com/office/drawing/2014/main" id="{445A2037-4592-524F-6347-EE6B116B7F18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コネクタ 484">
              <a:extLst>
                <a:ext uri="{FF2B5EF4-FFF2-40B4-BE49-F238E27FC236}">
                  <a16:creationId xmlns:a16="http://schemas.microsoft.com/office/drawing/2014/main" id="{C1023FC2-89EF-9BE6-167D-FA5FE593A61F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6" name="円/楕円 240">
              <a:extLst>
                <a:ext uri="{FF2B5EF4-FFF2-40B4-BE49-F238E27FC236}">
                  <a16:creationId xmlns:a16="http://schemas.microsoft.com/office/drawing/2014/main" id="{050AEE0B-3102-1AA1-0517-4B986BDCEEC9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7" name="円/楕円 241">
              <a:extLst>
                <a:ext uri="{FF2B5EF4-FFF2-40B4-BE49-F238E27FC236}">
                  <a16:creationId xmlns:a16="http://schemas.microsoft.com/office/drawing/2014/main" id="{BB480E43-AFE1-9849-9699-0D8A23986BE9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8" name="円/楕円 242">
              <a:extLst>
                <a:ext uri="{FF2B5EF4-FFF2-40B4-BE49-F238E27FC236}">
                  <a16:creationId xmlns:a16="http://schemas.microsoft.com/office/drawing/2014/main" id="{CE4CFA63-B95F-1739-5FC3-E3C76C94EE38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9" name="円/楕円 243">
              <a:extLst>
                <a:ext uri="{FF2B5EF4-FFF2-40B4-BE49-F238E27FC236}">
                  <a16:creationId xmlns:a16="http://schemas.microsoft.com/office/drawing/2014/main" id="{C164CC9D-5E80-1AE9-7DC9-EE4D2B3DFBF7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0" name="円/楕円 244">
              <a:extLst>
                <a:ext uri="{FF2B5EF4-FFF2-40B4-BE49-F238E27FC236}">
                  <a16:creationId xmlns:a16="http://schemas.microsoft.com/office/drawing/2014/main" id="{0EA31675-5DF0-86C9-6AD8-9BDD3122BE5B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1" name="円/楕円 245">
              <a:extLst>
                <a:ext uri="{FF2B5EF4-FFF2-40B4-BE49-F238E27FC236}">
                  <a16:creationId xmlns:a16="http://schemas.microsoft.com/office/drawing/2014/main" id="{AAB90322-3FA1-F01D-741F-4A055000C13B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2" name="円/楕円 246">
              <a:extLst>
                <a:ext uri="{FF2B5EF4-FFF2-40B4-BE49-F238E27FC236}">
                  <a16:creationId xmlns:a16="http://schemas.microsoft.com/office/drawing/2014/main" id="{B1B00F2D-683E-B40F-A9AA-5298B459E37B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3" name="円/楕円 247">
              <a:extLst>
                <a:ext uri="{FF2B5EF4-FFF2-40B4-BE49-F238E27FC236}">
                  <a16:creationId xmlns:a16="http://schemas.microsoft.com/office/drawing/2014/main" id="{13AE5465-6B61-E319-3CDD-607BE9F50784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4" name="円/楕円 248">
              <a:extLst>
                <a:ext uri="{FF2B5EF4-FFF2-40B4-BE49-F238E27FC236}">
                  <a16:creationId xmlns:a16="http://schemas.microsoft.com/office/drawing/2014/main" id="{B7F00DF1-FC93-D703-3F87-E7CEC4080B2B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5" name="テキスト ボックス 494">
              <a:extLst>
                <a:ext uri="{FF2B5EF4-FFF2-40B4-BE49-F238E27FC236}">
                  <a16:creationId xmlns:a16="http://schemas.microsoft.com/office/drawing/2014/main" id="{9CF68504-0A66-8388-100B-9C2C96DE88E7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5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00" dirty="0">
                  <a:solidFill>
                    <a:srgbClr val="65B822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Copyright © 1 sheet Frame Works since 2012 - All rights reserved.</a:t>
              </a:r>
              <a:endParaRPr kumimoji="1" lang="ja-JP" altLang="en-US" sz="600" dirty="0">
                <a:solidFill>
                  <a:srgbClr val="65B82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542" name="直線コネクタ 541">
            <a:extLst>
              <a:ext uri="{FF2B5EF4-FFF2-40B4-BE49-F238E27FC236}">
                <a16:creationId xmlns:a16="http://schemas.microsoft.com/office/drawing/2014/main" id="{E9F7D2DC-49E4-AD6E-1B49-406BB6DF327D}"/>
              </a:ext>
            </a:extLst>
          </p:cNvPr>
          <p:cNvCxnSpPr/>
          <p:nvPr/>
        </p:nvCxnSpPr>
        <p:spPr>
          <a:xfrm>
            <a:off x="5810627" y="1003010"/>
            <a:ext cx="0" cy="544981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直線コネクタ 542">
            <a:extLst>
              <a:ext uri="{FF2B5EF4-FFF2-40B4-BE49-F238E27FC236}">
                <a16:creationId xmlns:a16="http://schemas.microsoft.com/office/drawing/2014/main" id="{13E92D70-291F-C944-04CB-80163D48BC08}"/>
              </a:ext>
            </a:extLst>
          </p:cNvPr>
          <p:cNvCxnSpPr/>
          <p:nvPr/>
        </p:nvCxnSpPr>
        <p:spPr>
          <a:xfrm flipV="1">
            <a:off x="1702233" y="3731330"/>
            <a:ext cx="8212909" cy="27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直線コネクタ 543">
            <a:extLst>
              <a:ext uri="{FF2B5EF4-FFF2-40B4-BE49-F238E27FC236}">
                <a16:creationId xmlns:a16="http://schemas.microsoft.com/office/drawing/2014/main" id="{A3222892-5261-9C73-C560-0E6A8711A44D}"/>
              </a:ext>
            </a:extLst>
          </p:cNvPr>
          <p:cNvCxnSpPr>
            <a:stCxn id="489" idx="0"/>
          </p:cNvCxnSpPr>
          <p:nvPr/>
        </p:nvCxnSpPr>
        <p:spPr>
          <a:xfrm flipH="1">
            <a:off x="3750951" y="3714222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直線コネクタ 544">
            <a:extLst>
              <a:ext uri="{FF2B5EF4-FFF2-40B4-BE49-F238E27FC236}">
                <a16:creationId xmlns:a16="http://schemas.microsoft.com/office/drawing/2014/main" id="{EB27F871-8232-FB04-3674-8D7261627AF3}"/>
              </a:ext>
            </a:extLst>
          </p:cNvPr>
          <p:cNvCxnSpPr>
            <a:endCxn id="493" idx="3"/>
          </p:cNvCxnSpPr>
          <p:nvPr/>
        </p:nvCxnSpPr>
        <p:spPr>
          <a:xfrm flipV="1">
            <a:off x="1710293" y="5100221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直線コネクタ 545">
            <a:extLst>
              <a:ext uri="{FF2B5EF4-FFF2-40B4-BE49-F238E27FC236}">
                <a16:creationId xmlns:a16="http://schemas.microsoft.com/office/drawing/2014/main" id="{CC97E42D-6D08-9B98-12EA-39B092663D01}"/>
              </a:ext>
            </a:extLst>
          </p:cNvPr>
          <p:cNvCxnSpPr/>
          <p:nvPr/>
        </p:nvCxnSpPr>
        <p:spPr>
          <a:xfrm flipH="1">
            <a:off x="7862156" y="3718555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直線コネクタ 546">
            <a:extLst>
              <a:ext uri="{FF2B5EF4-FFF2-40B4-BE49-F238E27FC236}">
                <a16:creationId xmlns:a16="http://schemas.microsoft.com/office/drawing/2014/main" id="{F3DBD974-E9F2-77CA-C10F-7AADA549E450}"/>
              </a:ext>
            </a:extLst>
          </p:cNvPr>
          <p:cNvCxnSpPr/>
          <p:nvPr/>
        </p:nvCxnSpPr>
        <p:spPr>
          <a:xfrm flipV="1">
            <a:off x="5821498" y="5104554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直線コネクタ 547">
            <a:extLst>
              <a:ext uri="{FF2B5EF4-FFF2-40B4-BE49-F238E27FC236}">
                <a16:creationId xmlns:a16="http://schemas.microsoft.com/office/drawing/2014/main" id="{D8E4A646-52EE-369B-3AA0-F374CABC7BAB}"/>
              </a:ext>
            </a:extLst>
          </p:cNvPr>
          <p:cNvCxnSpPr/>
          <p:nvPr/>
        </p:nvCxnSpPr>
        <p:spPr>
          <a:xfrm flipH="1">
            <a:off x="7858445" y="990411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直線コネクタ 548">
            <a:extLst>
              <a:ext uri="{FF2B5EF4-FFF2-40B4-BE49-F238E27FC236}">
                <a16:creationId xmlns:a16="http://schemas.microsoft.com/office/drawing/2014/main" id="{A46CCB54-89EA-A6CE-2FF9-E8B03385CC8E}"/>
              </a:ext>
            </a:extLst>
          </p:cNvPr>
          <p:cNvCxnSpPr/>
          <p:nvPr/>
        </p:nvCxnSpPr>
        <p:spPr>
          <a:xfrm flipV="1">
            <a:off x="5817787" y="2376410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直線コネクタ 549">
            <a:extLst>
              <a:ext uri="{FF2B5EF4-FFF2-40B4-BE49-F238E27FC236}">
                <a16:creationId xmlns:a16="http://schemas.microsoft.com/office/drawing/2014/main" id="{CED2CF77-25C3-F94D-AA2B-2169D942A05F}"/>
              </a:ext>
            </a:extLst>
          </p:cNvPr>
          <p:cNvCxnSpPr>
            <a:endCxn id="486" idx="4"/>
          </p:cNvCxnSpPr>
          <p:nvPr/>
        </p:nvCxnSpPr>
        <p:spPr>
          <a:xfrm>
            <a:off x="3751592" y="997191"/>
            <a:ext cx="1792" cy="138722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直線コネクタ 550">
            <a:extLst>
              <a:ext uri="{FF2B5EF4-FFF2-40B4-BE49-F238E27FC236}">
                <a16:creationId xmlns:a16="http://schemas.microsoft.com/office/drawing/2014/main" id="{F2A82C7B-9355-2464-93DA-E48C438192AC}"/>
              </a:ext>
            </a:extLst>
          </p:cNvPr>
          <p:cNvCxnSpPr/>
          <p:nvPr/>
        </p:nvCxnSpPr>
        <p:spPr>
          <a:xfrm flipV="1">
            <a:off x="1718172" y="2374229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正方形/長方形 551">
            <a:extLst>
              <a:ext uri="{FF2B5EF4-FFF2-40B4-BE49-F238E27FC236}">
                <a16:creationId xmlns:a16="http://schemas.microsoft.com/office/drawing/2014/main" id="{9B6118DA-DFAC-664D-1E12-9CAA566264DE}"/>
              </a:ext>
            </a:extLst>
          </p:cNvPr>
          <p:cNvSpPr/>
          <p:nvPr/>
        </p:nvSpPr>
        <p:spPr>
          <a:xfrm>
            <a:off x="1692805" y="1011595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学習のまとめ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3" name="正方形/長方形 552">
            <a:extLst>
              <a:ext uri="{FF2B5EF4-FFF2-40B4-BE49-F238E27FC236}">
                <a16:creationId xmlns:a16="http://schemas.microsoft.com/office/drawing/2014/main" id="{4A10CD24-C7A5-91BF-653A-E85287F08D76}"/>
              </a:ext>
            </a:extLst>
          </p:cNvPr>
          <p:cNvSpPr/>
          <p:nvPr/>
        </p:nvSpPr>
        <p:spPr>
          <a:xfrm>
            <a:off x="3748831" y="1007627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P?</a:t>
            </a: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4" name="正方形/長方形 553">
            <a:extLst>
              <a:ext uri="{FF2B5EF4-FFF2-40B4-BE49-F238E27FC236}">
                <a16:creationId xmlns:a16="http://schemas.microsoft.com/office/drawing/2014/main" id="{2F137C7E-ECB9-5C8C-531A-68C1396279DB}"/>
              </a:ext>
            </a:extLst>
          </p:cNvPr>
          <p:cNvSpPr/>
          <p:nvPr/>
        </p:nvSpPr>
        <p:spPr>
          <a:xfrm>
            <a:off x="1687517" y="3736432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Q1?</a:t>
            </a:r>
          </a:p>
        </p:txBody>
      </p:sp>
      <p:grpSp>
        <p:nvGrpSpPr>
          <p:cNvPr id="555" name="グループ化 554">
            <a:extLst>
              <a:ext uri="{FF2B5EF4-FFF2-40B4-BE49-F238E27FC236}">
                <a16:creationId xmlns:a16="http://schemas.microsoft.com/office/drawing/2014/main" id="{EB6421C9-6F13-A026-E784-F04E95BA3CC2}"/>
              </a:ext>
            </a:extLst>
          </p:cNvPr>
          <p:cNvGrpSpPr/>
          <p:nvPr/>
        </p:nvGrpSpPr>
        <p:grpSpPr>
          <a:xfrm>
            <a:off x="2741907" y="4402601"/>
            <a:ext cx="1240322" cy="1028484"/>
            <a:chOff x="1475656" y="4124654"/>
            <a:chExt cx="1082090" cy="774474"/>
          </a:xfrm>
        </p:grpSpPr>
        <p:cxnSp>
          <p:nvCxnSpPr>
            <p:cNvPr id="556" name="直線矢印コネクタ 555">
              <a:extLst>
                <a:ext uri="{FF2B5EF4-FFF2-40B4-BE49-F238E27FC236}">
                  <a16:creationId xmlns:a16="http://schemas.microsoft.com/office/drawing/2014/main" id="{E38F4220-1AA5-37DD-3E88-5675814A193F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線矢印コネクタ 556">
              <a:extLst>
                <a:ext uri="{FF2B5EF4-FFF2-40B4-BE49-F238E27FC236}">
                  <a16:creationId xmlns:a16="http://schemas.microsoft.com/office/drawing/2014/main" id="{28547A70-E6AF-70DC-52CD-1FB92B353D07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線矢印コネクタ 557">
              <a:extLst>
                <a:ext uri="{FF2B5EF4-FFF2-40B4-BE49-F238E27FC236}">
                  <a16:creationId xmlns:a16="http://schemas.microsoft.com/office/drawing/2014/main" id="{B4C92A50-8F56-02FF-C71E-25551D537BAC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9" name="正方形/長方形 558">
            <a:extLst>
              <a:ext uri="{FF2B5EF4-FFF2-40B4-BE49-F238E27FC236}">
                <a16:creationId xmlns:a16="http://schemas.microsoft.com/office/drawing/2014/main" id="{29FB8B24-B0C4-A69D-B987-407DC448C29E}"/>
              </a:ext>
            </a:extLst>
          </p:cNvPr>
          <p:cNvSpPr/>
          <p:nvPr/>
        </p:nvSpPr>
        <p:spPr>
          <a:xfrm>
            <a:off x="1683726" y="511604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560" name="正方形/長方形 559">
            <a:extLst>
              <a:ext uri="{FF2B5EF4-FFF2-40B4-BE49-F238E27FC236}">
                <a16:creationId xmlns:a16="http://schemas.microsoft.com/office/drawing/2014/main" id="{7E08FB95-A53F-E520-309C-E569C0D4B450}"/>
              </a:ext>
            </a:extLst>
          </p:cNvPr>
          <p:cNvSpPr/>
          <p:nvPr/>
        </p:nvSpPr>
        <p:spPr>
          <a:xfrm>
            <a:off x="3756366" y="51221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61" name="正方形/長方形 560">
            <a:extLst>
              <a:ext uri="{FF2B5EF4-FFF2-40B4-BE49-F238E27FC236}">
                <a16:creationId xmlns:a16="http://schemas.microsoft.com/office/drawing/2014/main" id="{17C436AB-0E9C-25BF-A30D-33428BFF684B}"/>
              </a:ext>
            </a:extLst>
          </p:cNvPr>
          <p:cNvSpPr/>
          <p:nvPr/>
        </p:nvSpPr>
        <p:spPr>
          <a:xfrm>
            <a:off x="3753318" y="3747488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62" name="正方形/長方形 561">
            <a:extLst>
              <a:ext uri="{FF2B5EF4-FFF2-40B4-BE49-F238E27FC236}">
                <a16:creationId xmlns:a16="http://schemas.microsoft.com/office/drawing/2014/main" id="{9E11D8B3-1A38-E709-788C-DA79DFED732D}"/>
              </a:ext>
            </a:extLst>
          </p:cNvPr>
          <p:cNvSpPr/>
          <p:nvPr/>
        </p:nvSpPr>
        <p:spPr>
          <a:xfrm>
            <a:off x="5790125" y="374252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Q2?</a:t>
            </a:r>
          </a:p>
        </p:txBody>
      </p:sp>
      <p:grpSp>
        <p:nvGrpSpPr>
          <p:cNvPr id="563" name="グループ化 562">
            <a:extLst>
              <a:ext uri="{FF2B5EF4-FFF2-40B4-BE49-F238E27FC236}">
                <a16:creationId xmlns:a16="http://schemas.microsoft.com/office/drawing/2014/main" id="{9001794D-034E-F3A9-FC2A-4E787E0CBF04}"/>
              </a:ext>
            </a:extLst>
          </p:cNvPr>
          <p:cNvGrpSpPr/>
          <p:nvPr/>
        </p:nvGrpSpPr>
        <p:grpSpPr>
          <a:xfrm>
            <a:off x="6844515" y="4408697"/>
            <a:ext cx="1240322" cy="1028484"/>
            <a:chOff x="1475656" y="4124654"/>
            <a:chExt cx="1082090" cy="774474"/>
          </a:xfrm>
        </p:grpSpPr>
        <p:cxnSp>
          <p:nvCxnSpPr>
            <p:cNvPr id="564" name="直線矢印コネクタ 563">
              <a:extLst>
                <a:ext uri="{FF2B5EF4-FFF2-40B4-BE49-F238E27FC236}">
                  <a16:creationId xmlns:a16="http://schemas.microsoft.com/office/drawing/2014/main" id="{E6368F0D-F426-449D-8E98-A8017607CAE0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直線矢印コネクタ 564">
              <a:extLst>
                <a:ext uri="{FF2B5EF4-FFF2-40B4-BE49-F238E27FC236}">
                  <a16:creationId xmlns:a16="http://schemas.microsoft.com/office/drawing/2014/main" id="{708BEE6B-6CE2-4230-E14F-E8F46350F794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線矢印コネクタ 565">
              <a:extLst>
                <a:ext uri="{FF2B5EF4-FFF2-40B4-BE49-F238E27FC236}">
                  <a16:creationId xmlns:a16="http://schemas.microsoft.com/office/drawing/2014/main" id="{D93E1674-200C-0B59-06DF-899B6A157E90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7" name="正方形/長方形 566">
            <a:extLst>
              <a:ext uri="{FF2B5EF4-FFF2-40B4-BE49-F238E27FC236}">
                <a16:creationId xmlns:a16="http://schemas.microsoft.com/office/drawing/2014/main" id="{4CF30E3D-7575-92F0-503D-5F5AD6AA4187}"/>
              </a:ext>
            </a:extLst>
          </p:cNvPr>
          <p:cNvSpPr/>
          <p:nvPr/>
        </p:nvSpPr>
        <p:spPr>
          <a:xfrm>
            <a:off x="5786334" y="51221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568" name="正方形/長方形 567">
            <a:extLst>
              <a:ext uri="{FF2B5EF4-FFF2-40B4-BE49-F238E27FC236}">
                <a16:creationId xmlns:a16="http://schemas.microsoft.com/office/drawing/2014/main" id="{35B7C3FD-9C90-A2B0-947A-B821C45B5191}"/>
              </a:ext>
            </a:extLst>
          </p:cNvPr>
          <p:cNvSpPr/>
          <p:nvPr/>
        </p:nvSpPr>
        <p:spPr>
          <a:xfrm>
            <a:off x="7858974" y="512823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69" name="正方形/長方形 568">
            <a:extLst>
              <a:ext uri="{FF2B5EF4-FFF2-40B4-BE49-F238E27FC236}">
                <a16:creationId xmlns:a16="http://schemas.microsoft.com/office/drawing/2014/main" id="{9D746667-C04B-5435-3FE6-21F0FE75B2DA}"/>
              </a:ext>
            </a:extLst>
          </p:cNvPr>
          <p:cNvSpPr/>
          <p:nvPr/>
        </p:nvSpPr>
        <p:spPr>
          <a:xfrm>
            <a:off x="7855926" y="375358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0" name="正方形/長方形 569">
            <a:extLst>
              <a:ext uri="{FF2B5EF4-FFF2-40B4-BE49-F238E27FC236}">
                <a16:creationId xmlns:a16="http://schemas.microsoft.com/office/drawing/2014/main" id="{30C3BD8F-A0C3-EC41-F735-BA117FBD8F07}"/>
              </a:ext>
            </a:extLst>
          </p:cNvPr>
          <p:cNvSpPr/>
          <p:nvPr/>
        </p:nvSpPr>
        <p:spPr>
          <a:xfrm>
            <a:off x="5790125" y="99932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?</a:t>
            </a:r>
          </a:p>
        </p:txBody>
      </p:sp>
      <p:grpSp>
        <p:nvGrpSpPr>
          <p:cNvPr id="571" name="グループ化 570">
            <a:extLst>
              <a:ext uri="{FF2B5EF4-FFF2-40B4-BE49-F238E27FC236}">
                <a16:creationId xmlns:a16="http://schemas.microsoft.com/office/drawing/2014/main" id="{46ACEDA9-45EE-4D73-90A2-B2560E1AD1C3}"/>
              </a:ext>
            </a:extLst>
          </p:cNvPr>
          <p:cNvGrpSpPr/>
          <p:nvPr/>
        </p:nvGrpSpPr>
        <p:grpSpPr>
          <a:xfrm>
            <a:off x="6844515" y="1665497"/>
            <a:ext cx="1240322" cy="1028484"/>
            <a:chOff x="1475656" y="4124654"/>
            <a:chExt cx="1082090" cy="774474"/>
          </a:xfrm>
        </p:grpSpPr>
        <p:cxnSp>
          <p:nvCxnSpPr>
            <p:cNvPr id="572" name="直線矢印コネクタ 571">
              <a:extLst>
                <a:ext uri="{FF2B5EF4-FFF2-40B4-BE49-F238E27FC236}">
                  <a16:creationId xmlns:a16="http://schemas.microsoft.com/office/drawing/2014/main" id="{05FC267D-CC3A-4B7B-CC61-7A3C995183C5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線矢印コネクタ 572">
              <a:extLst>
                <a:ext uri="{FF2B5EF4-FFF2-40B4-BE49-F238E27FC236}">
                  <a16:creationId xmlns:a16="http://schemas.microsoft.com/office/drawing/2014/main" id="{84674FD3-B777-93F6-41AD-6BDE53D8D7AE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線矢印コネクタ 573">
              <a:extLst>
                <a:ext uri="{FF2B5EF4-FFF2-40B4-BE49-F238E27FC236}">
                  <a16:creationId xmlns:a16="http://schemas.microsoft.com/office/drawing/2014/main" id="{1C5903E8-DD39-6174-13B3-547F07ED779F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5" name="正方形/長方形 574">
            <a:extLst>
              <a:ext uri="{FF2B5EF4-FFF2-40B4-BE49-F238E27FC236}">
                <a16:creationId xmlns:a16="http://schemas.microsoft.com/office/drawing/2014/main" id="{ECDE90D9-FFCD-8493-B233-B4C2A8969C7C}"/>
              </a:ext>
            </a:extLst>
          </p:cNvPr>
          <p:cNvSpPr/>
          <p:nvPr/>
        </p:nvSpPr>
        <p:spPr>
          <a:xfrm>
            <a:off x="5786334" y="23789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576" name="正方形/長方形 575">
            <a:extLst>
              <a:ext uri="{FF2B5EF4-FFF2-40B4-BE49-F238E27FC236}">
                <a16:creationId xmlns:a16="http://schemas.microsoft.com/office/drawing/2014/main" id="{A36D6928-D65D-279D-01E0-1A0252699E8C}"/>
              </a:ext>
            </a:extLst>
          </p:cNvPr>
          <p:cNvSpPr/>
          <p:nvPr/>
        </p:nvSpPr>
        <p:spPr>
          <a:xfrm>
            <a:off x="7858974" y="238503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7" name="正方形/長方形 576">
            <a:extLst>
              <a:ext uri="{FF2B5EF4-FFF2-40B4-BE49-F238E27FC236}">
                <a16:creationId xmlns:a16="http://schemas.microsoft.com/office/drawing/2014/main" id="{A4FD4265-4008-8728-D9FB-3028B6630DEE}"/>
              </a:ext>
            </a:extLst>
          </p:cNvPr>
          <p:cNvSpPr/>
          <p:nvPr/>
        </p:nvSpPr>
        <p:spPr>
          <a:xfrm>
            <a:off x="7855926" y="101038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8" name="正方形/長方形 577">
            <a:extLst>
              <a:ext uri="{FF2B5EF4-FFF2-40B4-BE49-F238E27FC236}">
                <a16:creationId xmlns:a16="http://schemas.microsoft.com/office/drawing/2014/main" id="{86A2E203-CE6C-2E93-79CC-9D5322DC6BFD}"/>
              </a:ext>
            </a:extLst>
          </p:cNvPr>
          <p:cNvSpPr/>
          <p:nvPr/>
        </p:nvSpPr>
        <p:spPr>
          <a:xfrm>
            <a:off x="1686711" y="3711584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Why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なぜ学んだ？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9" name="正方形/長方形 578">
            <a:extLst>
              <a:ext uri="{FF2B5EF4-FFF2-40B4-BE49-F238E27FC236}">
                <a16:creationId xmlns:a16="http://schemas.microsoft.com/office/drawing/2014/main" id="{9CA9F300-ACA1-F884-7414-061C8079BBD7}"/>
              </a:ext>
            </a:extLst>
          </p:cNvPr>
          <p:cNvSpPr/>
          <p:nvPr/>
        </p:nvSpPr>
        <p:spPr>
          <a:xfrm>
            <a:off x="5807479" y="3744461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What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何を学んだ？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0" name="正方形/長方形 579">
            <a:extLst>
              <a:ext uri="{FF2B5EF4-FFF2-40B4-BE49-F238E27FC236}">
                <a16:creationId xmlns:a16="http://schemas.microsoft.com/office/drawing/2014/main" id="{0F917926-3D44-C616-5C11-F16B9AAEE1DC}"/>
              </a:ext>
            </a:extLst>
          </p:cNvPr>
          <p:cNvSpPr/>
          <p:nvPr/>
        </p:nvSpPr>
        <p:spPr>
          <a:xfrm>
            <a:off x="5813575" y="989069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How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どう活かす？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1" name="正方形/長方形 580">
            <a:extLst>
              <a:ext uri="{FF2B5EF4-FFF2-40B4-BE49-F238E27FC236}">
                <a16:creationId xmlns:a16="http://schemas.microsoft.com/office/drawing/2014/main" id="{1397896F-D216-D2D7-3F57-DD03264390BE}"/>
              </a:ext>
            </a:extLst>
          </p:cNvPr>
          <p:cNvSpPr/>
          <p:nvPr/>
        </p:nvSpPr>
        <p:spPr>
          <a:xfrm>
            <a:off x="1710948" y="2384732"/>
            <a:ext cx="4097781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OOOOOOOOOO</a:t>
            </a:r>
          </a:p>
        </p:txBody>
      </p:sp>
      <p:sp>
        <p:nvSpPr>
          <p:cNvPr id="582" name="正方形/長方形 581">
            <a:extLst>
              <a:ext uri="{FF2B5EF4-FFF2-40B4-BE49-F238E27FC236}">
                <a16:creationId xmlns:a16="http://schemas.microsoft.com/office/drawing/2014/main" id="{C3197FD5-ADF7-F1EE-72D7-832667BA1F29}"/>
              </a:ext>
            </a:extLst>
          </p:cNvPr>
          <p:cNvSpPr/>
          <p:nvPr/>
        </p:nvSpPr>
        <p:spPr>
          <a:xfrm>
            <a:off x="1696877" y="5122998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583" name="正方形/長方形 582">
            <a:extLst>
              <a:ext uri="{FF2B5EF4-FFF2-40B4-BE49-F238E27FC236}">
                <a16:creationId xmlns:a16="http://schemas.microsoft.com/office/drawing/2014/main" id="{C5C7D521-8D01-E8AD-6F40-21F09D970F3B}"/>
              </a:ext>
            </a:extLst>
          </p:cNvPr>
          <p:cNvSpPr/>
          <p:nvPr/>
        </p:nvSpPr>
        <p:spPr>
          <a:xfrm>
            <a:off x="3742637" y="5104126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584" name="正方形/長方形 583">
            <a:extLst>
              <a:ext uri="{FF2B5EF4-FFF2-40B4-BE49-F238E27FC236}">
                <a16:creationId xmlns:a16="http://schemas.microsoft.com/office/drawing/2014/main" id="{D92D43BA-D0BA-1F00-827A-6CACE8649587}"/>
              </a:ext>
            </a:extLst>
          </p:cNvPr>
          <p:cNvSpPr/>
          <p:nvPr/>
        </p:nvSpPr>
        <p:spPr>
          <a:xfrm>
            <a:off x="3773956" y="3750912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585" name="正方形/長方形 584">
            <a:extLst>
              <a:ext uri="{FF2B5EF4-FFF2-40B4-BE49-F238E27FC236}">
                <a16:creationId xmlns:a16="http://schemas.microsoft.com/office/drawing/2014/main" id="{44303FDC-AEC4-3271-D811-13EE7C60FFEA}"/>
              </a:ext>
            </a:extLst>
          </p:cNvPr>
          <p:cNvSpPr/>
          <p:nvPr/>
        </p:nvSpPr>
        <p:spPr>
          <a:xfrm>
            <a:off x="5822208" y="2409470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586" name="正方形/長方形 585">
            <a:extLst>
              <a:ext uri="{FF2B5EF4-FFF2-40B4-BE49-F238E27FC236}">
                <a16:creationId xmlns:a16="http://schemas.microsoft.com/office/drawing/2014/main" id="{7CEDB9DB-5F32-279F-EE75-040FEB58C557}"/>
              </a:ext>
            </a:extLst>
          </p:cNvPr>
          <p:cNvSpPr/>
          <p:nvPr/>
        </p:nvSpPr>
        <p:spPr>
          <a:xfrm>
            <a:off x="7854630" y="2364845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587" name="正方形/長方形 586">
            <a:extLst>
              <a:ext uri="{FF2B5EF4-FFF2-40B4-BE49-F238E27FC236}">
                <a16:creationId xmlns:a16="http://schemas.microsoft.com/office/drawing/2014/main" id="{F998F977-FF03-29F6-2AB5-DB1D5428E97F}"/>
              </a:ext>
            </a:extLst>
          </p:cNvPr>
          <p:cNvSpPr/>
          <p:nvPr/>
        </p:nvSpPr>
        <p:spPr>
          <a:xfrm>
            <a:off x="7885502" y="101870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588" name="正方形/長方形 587">
            <a:extLst>
              <a:ext uri="{FF2B5EF4-FFF2-40B4-BE49-F238E27FC236}">
                <a16:creationId xmlns:a16="http://schemas.microsoft.com/office/drawing/2014/main" id="{5C8DC7E8-84C9-5A2F-5022-F505EECE09CC}"/>
              </a:ext>
            </a:extLst>
          </p:cNvPr>
          <p:cNvSpPr/>
          <p:nvPr/>
        </p:nvSpPr>
        <p:spPr>
          <a:xfrm>
            <a:off x="5786393" y="5110495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589" name="正方形/長方形 588">
            <a:extLst>
              <a:ext uri="{FF2B5EF4-FFF2-40B4-BE49-F238E27FC236}">
                <a16:creationId xmlns:a16="http://schemas.microsoft.com/office/drawing/2014/main" id="{B784277A-5C29-F1FE-B5A4-EA79DC912742}"/>
              </a:ext>
            </a:extLst>
          </p:cNvPr>
          <p:cNvSpPr/>
          <p:nvPr/>
        </p:nvSpPr>
        <p:spPr>
          <a:xfrm>
            <a:off x="7832153" y="5091623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590" name="正方形/長方形 589">
            <a:extLst>
              <a:ext uri="{FF2B5EF4-FFF2-40B4-BE49-F238E27FC236}">
                <a16:creationId xmlns:a16="http://schemas.microsoft.com/office/drawing/2014/main" id="{C132F27C-EA11-86A8-5089-EFC546BB49C1}"/>
              </a:ext>
            </a:extLst>
          </p:cNvPr>
          <p:cNvSpPr/>
          <p:nvPr/>
        </p:nvSpPr>
        <p:spPr>
          <a:xfrm>
            <a:off x="7863472" y="373840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</p:spTree>
    <p:extLst>
      <p:ext uri="{BB962C8B-B14F-4D97-AF65-F5344CB8AC3E}">
        <p14:creationId xmlns:p14="http://schemas.microsoft.com/office/powerpoint/2010/main" val="366577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8B671D4-E73A-EAE4-A5B8-48E3094DCC3A}"/>
              </a:ext>
            </a:extLst>
          </p:cNvPr>
          <p:cNvGrpSpPr>
            <a:grpSpLocks noChangeAspect="1"/>
          </p:cNvGrpSpPr>
          <p:nvPr/>
        </p:nvGrpSpPr>
        <p:grpSpPr>
          <a:xfrm>
            <a:off x="1930076" y="997890"/>
            <a:ext cx="8331847" cy="5664166"/>
            <a:chOff x="1026221" y="1404243"/>
            <a:chExt cx="8748992" cy="5987216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675B77C-457A-7D81-A701-6CBDD151FE4B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30000197-58E2-B014-98CB-CC7A9D40DA47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F5E9A78C-CB98-335E-3763-706EEF0C2686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3CC08C78-8F6B-72DC-9307-0FB697B5EB33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1323DEF7-D070-7259-5ED7-6CF45E6FC09F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D0F65F63-9B9C-1C9C-8730-8A4E390A529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AB36B97B-8459-C374-CE4A-E07501583CE3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02950D75-8946-A2EA-F361-4FC9DFD750CF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6F0660CE-2D05-B77F-D6D2-D29458CA216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6E0D51EB-048C-C236-0371-88B3313CD32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5CC8F425-EB8E-8413-106F-E148E18E4454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2AC6F3C5-EFA6-3908-8B5F-018BC17506E1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1AC161AF-9F8A-FCB4-D2C9-0E554C5B0A9D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C0049C1F-6259-7ABD-538E-464ED15D717A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195D99A0-A3D2-A46B-8036-72A518268FE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B8054E71-0778-0330-5CC6-73480A541B1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FE389C72-B019-D2BC-4623-D4F596CE7E19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4D6C37DE-9E8A-465C-A16D-AE22C3372EEA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04D74B5D-F30E-9492-18F9-7C8B608E4AEB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F69399AB-DCBD-C2C5-00B3-8198F99E01F6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944E8116-5E0D-9311-1ACD-455B12943B48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8B5B868B-E058-48C4-B917-59894DADFEDD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BBE3D616-5721-0680-544E-49B4F3CDB9FD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8873864E-32DC-CBC1-470E-C18E42D75288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0A535E4E-009E-0F84-E46A-959CA6C15438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DB4885DE-7744-FC1C-7D0B-23B5794CF401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134" name="直線コネクタ 133">
                <a:extLst>
                  <a:ext uri="{FF2B5EF4-FFF2-40B4-BE49-F238E27FC236}">
                    <a16:creationId xmlns:a16="http://schemas.microsoft.com/office/drawing/2014/main" id="{0D5B82E0-4564-833D-ABEF-F957DDF7079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D444E701-EE9B-1940-F28F-30713975E0B8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6E232535-EC36-9852-6B37-C7FCAEEE2632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8" name="二等辺三角形 17">
              <a:extLst>
                <a:ext uri="{FF2B5EF4-FFF2-40B4-BE49-F238E27FC236}">
                  <a16:creationId xmlns:a16="http://schemas.microsoft.com/office/drawing/2014/main" id="{241D6497-AEC6-0421-E974-F22B2DB7EAE0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9" name="二等辺三角形 18">
              <a:extLst>
                <a:ext uri="{FF2B5EF4-FFF2-40B4-BE49-F238E27FC236}">
                  <a16:creationId xmlns:a16="http://schemas.microsoft.com/office/drawing/2014/main" id="{B104DC1C-1AE6-20CA-588D-C24AA62A9494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0" name="二等辺三角形 19">
              <a:extLst>
                <a:ext uri="{FF2B5EF4-FFF2-40B4-BE49-F238E27FC236}">
                  <a16:creationId xmlns:a16="http://schemas.microsoft.com/office/drawing/2014/main" id="{0A262F40-E206-5239-FD50-1E2A892423FF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" name="二等辺三角形 20">
              <a:extLst>
                <a:ext uri="{FF2B5EF4-FFF2-40B4-BE49-F238E27FC236}">
                  <a16:creationId xmlns:a16="http://schemas.microsoft.com/office/drawing/2014/main" id="{E79FFD9A-F654-ECCB-34EC-3572BAFD0B67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" name="二等辺三角形 21">
              <a:extLst>
                <a:ext uri="{FF2B5EF4-FFF2-40B4-BE49-F238E27FC236}">
                  <a16:creationId xmlns:a16="http://schemas.microsoft.com/office/drawing/2014/main" id="{95461236-2D26-BA41-FE4E-2226C6783A4D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二等辺三角形 22">
              <a:extLst>
                <a:ext uri="{FF2B5EF4-FFF2-40B4-BE49-F238E27FC236}">
                  <a16:creationId xmlns:a16="http://schemas.microsoft.com/office/drawing/2014/main" id="{78DA3F96-C725-3F11-9790-CFD34642EE63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" name="二等辺三角形 23">
              <a:extLst>
                <a:ext uri="{FF2B5EF4-FFF2-40B4-BE49-F238E27FC236}">
                  <a16:creationId xmlns:a16="http://schemas.microsoft.com/office/drawing/2014/main" id="{2062FC97-6F59-05C8-A060-93E1467786F0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5" name="二等辺三角形 24">
              <a:extLst>
                <a:ext uri="{FF2B5EF4-FFF2-40B4-BE49-F238E27FC236}">
                  <a16:creationId xmlns:a16="http://schemas.microsoft.com/office/drawing/2014/main" id="{A7BBBFA1-7ED3-A149-7C86-E55F1777A00A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6" name="二等辺三角形 25">
              <a:extLst>
                <a:ext uri="{FF2B5EF4-FFF2-40B4-BE49-F238E27FC236}">
                  <a16:creationId xmlns:a16="http://schemas.microsoft.com/office/drawing/2014/main" id="{4FBF7987-E179-1F77-8BC4-2BF912E22DA2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8" name="二等辺三角形 27">
              <a:extLst>
                <a:ext uri="{FF2B5EF4-FFF2-40B4-BE49-F238E27FC236}">
                  <a16:creationId xmlns:a16="http://schemas.microsoft.com/office/drawing/2014/main" id="{CB1A4354-9007-32D8-F195-F3CC6E56B637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" name="二等辺三角形 28">
              <a:extLst>
                <a:ext uri="{FF2B5EF4-FFF2-40B4-BE49-F238E27FC236}">
                  <a16:creationId xmlns:a16="http://schemas.microsoft.com/office/drawing/2014/main" id="{6C6DD9E0-06FD-42E5-148E-F2CBB263686E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BB6EB5C6-67E6-6261-32C2-799016D0B425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132" name="直線コネクタ 131">
                <a:extLst>
                  <a:ext uri="{FF2B5EF4-FFF2-40B4-BE49-F238E27FC236}">
                    <a16:creationId xmlns:a16="http://schemas.microsoft.com/office/drawing/2014/main" id="{D1187A29-3265-B3F0-6866-B5F927A5AE4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>
                <a:extLst>
                  <a:ext uri="{FF2B5EF4-FFF2-40B4-BE49-F238E27FC236}">
                    <a16:creationId xmlns:a16="http://schemas.microsoft.com/office/drawing/2014/main" id="{B39BABC0-F55D-1675-08FE-D450CA7D86A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324C54D4-598E-E06A-4B54-5A5D5E10D46C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130" name="直線コネクタ 129">
                <a:extLst>
                  <a:ext uri="{FF2B5EF4-FFF2-40B4-BE49-F238E27FC236}">
                    <a16:creationId xmlns:a16="http://schemas.microsoft.com/office/drawing/2014/main" id="{71057D41-58E0-2AC9-B145-68EBA809F1F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コネクタ 130">
                <a:extLst>
                  <a:ext uri="{FF2B5EF4-FFF2-40B4-BE49-F238E27FC236}">
                    <a16:creationId xmlns:a16="http://schemas.microsoft.com/office/drawing/2014/main" id="{977D8567-5C67-98AE-A6EF-5E5FC8536B03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7DAC9233-EB4C-7377-39A0-9FE1ACF13AE2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128" name="直線コネクタ 127">
                <a:extLst>
                  <a:ext uri="{FF2B5EF4-FFF2-40B4-BE49-F238E27FC236}">
                    <a16:creationId xmlns:a16="http://schemas.microsoft.com/office/drawing/2014/main" id="{FD092F64-83F8-C5CA-161B-A8E2D034EBB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F99B94FE-9202-CF3A-AB00-2BCC143897C3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0425E83E-47CE-90B1-868B-1F2CA0428B50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463ED79-5F25-21CE-37A9-8E62A8712A8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B5BF8A54-B925-AB79-DDE3-3996621A551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DA01770A-7D33-CA17-00AA-5262E69ED582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124" name="直線コネクタ 123">
                <a:extLst>
                  <a:ext uri="{FF2B5EF4-FFF2-40B4-BE49-F238E27FC236}">
                    <a16:creationId xmlns:a16="http://schemas.microsoft.com/office/drawing/2014/main" id="{A100B03C-C02B-D207-9055-B03B5E75B237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22DC07B1-0AD6-C703-50A0-905F806BB23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C335D732-E415-DAA0-0F5F-3E9CF9D0DA44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122" name="直線コネクタ 121">
                <a:extLst>
                  <a:ext uri="{FF2B5EF4-FFF2-40B4-BE49-F238E27FC236}">
                    <a16:creationId xmlns:a16="http://schemas.microsoft.com/office/drawing/2014/main" id="{8C38BB52-326A-6ED3-6003-56313F18604B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>
                <a:extLst>
                  <a:ext uri="{FF2B5EF4-FFF2-40B4-BE49-F238E27FC236}">
                    <a16:creationId xmlns:a16="http://schemas.microsoft.com/office/drawing/2014/main" id="{D486E943-0E12-27FC-01F8-3BFCCE35A12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58C89B19-E2A0-0227-6DBB-B7ED6DA8E40D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120" name="直線コネクタ 119">
                <a:extLst>
                  <a:ext uri="{FF2B5EF4-FFF2-40B4-BE49-F238E27FC236}">
                    <a16:creationId xmlns:a16="http://schemas.microsoft.com/office/drawing/2014/main" id="{F4BF70B6-2760-A6E1-74BA-0520B66A11C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>
                <a:extLst>
                  <a:ext uri="{FF2B5EF4-FFF2-40B4-BE49-F238E27FC236}">
                    <a16:creationId xmlns:a16="http://schemas.microsoft.com/office/drawing/2014/main" id="{14FD73AE-8BF2-F4F7-0481-51254BE9305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6869F923-DBD6-23F4-AF28-00B68D1936CF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118" name="直線コネクタ 117">
                <a:extLst>
                  <a:ext uri="{FF2B5EF4-FFF2-40B4-BE49-F238E27FC236}">
                    <a16:creationId xmlns:a16="http://schemas.microsoft.com/office/drawing/2014/main" id="{41FFF120-DC8E-6642-4D34-B0724A7DEB0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>
                <a:extLst>
                  <a:ext uri="{FF2B5EF4-FFF2-40B4-BE49-F238E27FC236}">
                    <a16:creationId xmlns:a16="http://schemas.microsoft.com/office/drawing/2014/main" id="{EB5A1496-CA36-2ECD-E0AE-576C2BDDA8D3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24ABA465-F619-2C12-D3ED-96BC2ED7091E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CDB5BBC9-3D03-B313-33D4-484F66AC1D4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D04D38FD-DA36-498B-0A94-B5503B0986C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E9E55287-EEF9-B96B-5BE9-9808C1019E64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114" name="直線コネクタ 113">
                <a:extLst>
                  <a:ext uri="{FF2B5EF4-FFF2-40B4-BE49-F238E27FC236}">
                    <a16:creationId xmlns:a16="http://schemas.microsoft.com/office/drawing/2014/main" id="{F2C66E87-DEDA-784F-EEC1-9CAB03CF4F3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>
                <a:extLst>
                  <a:ext uri="{FF2B5EF4-FFF2-40B4-BE49-F238E27FC236}">
                    <a16:creationId xmlns:a16="http://schemas.microsoft.com/office/drawing/2014/main" id="{D0D3F8E9-57EB-7092-EBA0-4A6AC74EB333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A1B8C710-E94C-4CA1-96E4-A3B9FD5DAFB8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427952C9-C6EF-9063-3118-958ACE9F9A7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>
                <a:extLst>
                  <a:ext uri="{FF2B5EF4-FFF2-40B4-BE49-F238E27FC236}">
                    <a16:creationId xmlns:a16="http://schemas.microsoft.com/office/drawing/2014/main" id="{67845215-9139-73EF-8178-20D6FB545A1D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FC1CF37E-00F4-9AF2-D0B2-7044E957D0CA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0DB0309-9037-DA27-6001-4A84628C85D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>
                <a:extLst>
                  <a:ext uri="{FF2B5EF4-FFF2-40B4-BE49-F238E27FC236}">
                    <a16:creationId xmlns:a16="http://schemas.microsoft.com/office/drawing/2014/main" id="{FE7C2260-515D-DB58-2FE4-31C1FB5D3614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二等辺三角形 41">
              <a:extLst>
                <a:ext uri="{FF2B5EF4-FFF2-40B4-BE49-F238E27FC236}">
                  <a16:creationId xmlns:a16="http://schemas.microsoft.com/office/drawing/2014/main" id="{DBE2D341-B999-F25F-8C66-058FE40AA2A0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" name="二等辺三角形 42">
              <a:extLst>
                <a:ext uri="{FF2B5EF4-FFF2-40B4-BE49-F238E27FC236}">
                  <a16:creationId xmlns:a16="http://schemas.microsoft.com/office/drawing/2014/main" id="{504AFD56-9BCC-1EBE-DA98-4006501C94BD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4" name="二等辺三角形 43">
              <a:extLst>
                <a:ext uri="{FF2B5EF4-FFF2-40B4-BE49-F238E27FC236}">
                  <a16:creationId xmlns:a16="http://schemas.microsoft.com/office/drawing/2014/main" id="{766B3453-51E7-C207-CAE3-FA3A6722F7C9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5" name="二等辺三角形 44">
              <a:extLst>
                <a:ext uri="{FF2B5EF4-FFF2-40B4-BE49-F238E27FC236}">
                  <a16:creationId xmlns:a16="http://schemas.microsoft.com/office/drawing/2014/main" id="{164F3FAF-F307-B97C-38BB-FBB2D96F1ACC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6" name="二等辺三角形 45">
              <a:extLst>
                <a:ext uri="{FF2B5EF4-FFF2-40B4-BE49-F238E27FC236}">
                  <a16:creationId xmlns:a16="http://schemas.microsoft.com/office/drawing/2014/main" id="{04847220-7D31-0A37-5376-1183DAD7DD3B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:a16="http://schemas.microsoft.com/office/drawing/2014/main" id="{8325D268-75DA-C5D2-9238-6E04A5066898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" name="二等辺三角形 47">
              <a:extLst>
                <a:ext uri="{FF2B5EF4-FFF2-40B4-BE49-F238E27FC236}">
                  <a16:creationId xmlns:a16="http://schemas.microsoft.com/office/drawing/2014/main" id="{EEF733D1-99FD-D386-BA19-69B9C3D80997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" name="二等辺三角形 48">
              <a:extLst>
                <a:ext uri="{FF2B5EF4-FFF2-40B4-BE49-F238E27FC236}">
                  <a16:creationId xmlns:a16="http://schemas.microsoft.com/office/drawing/2014/main" id="{7E297283-CAFD-C7FE-0C28-253395BC8D77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49AAC898-26D7-0171-592B-94B5589D2443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49386E26-3A91-DFFC-992A-A367BBE0F5F0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0D996D0-2E33-0F1B-3E5B-8631B7CCE3CF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50AC3A5D-0430-FCEF-61B4-7E3F46BAE189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D06CC864-6A33-672B-B5BF-33CF34922210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86F8FBBD-F9D4-3C4D-B62A-7D4DA4A2F116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8139883-5C27-79D7-4FBA-A5156AFDC8EA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D42B2BC1-3298-F61C-E0DB-DE7B90B6F370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B563D735-473E-858F-87B2-7F1AAE2482BF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6C87CC5-9030-0D61-0415-8ACD0C73D2CA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5D0BDDF-5C4A-6157-4AB3-9B6989E6C4D6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0D6A70B0-67FC-033C-B31E-09C056FEEAEE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5CF00E5C-3CD1-1579-F4EC-54FCEE6A94AA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37B50C39-4708-03AE-4F58-6FD8204015E0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B572DC28-5981-D0DB-7BFA-3B0A6BACCD6D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1FB2FA84-98C3-6506-8115-DCF5D80642EF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EAB04065-1495-466E-795E-AEC9B85B407F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68BF58F-EEF6-B9AF-8BED-EF171073D287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9FB638E-E690-72B4-97A8-362800F89185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A8388364-F3D0-4C91-CAF4-056CAD1CAE92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FD7C068D-50ED-EE6F-C8BF-CD71E9BE0BC4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7C4AD290-B363-6366-EC9C-F7E04BA7A9A5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2EBBC40E-65B1-3BEB-2FC5-4BAB729DA38C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B7C15A69-444E-7ACD-48A6-F18F0A79E0C5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49220A7C-65F0-6536-C837-83F461C9BC1F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D4592F68-FA72-90BE-F13E-646E2C3A9D83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A2953A15-AFBE-1D4F-82C1-550F7B49C82B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F309DDCB-9065-4834-7AB7-C98B0FF94716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A98A0D13-4515-C518-043E-CA1DD1567340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020D5860-9F95-7987-3D30-D60799ED7606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4CA68A05-5AD5-DE9F-2CA5-73B362C36D9A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DB6D248F-3419-2CED-98CE-B7F77E917927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6FD1C4AA-DD1C-76AE-EB9A-4652D3C156EB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7AD4BBDE-EECB-3794-97C0-1883A5743521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5B306D77-425F-E90C-B491-A841B71BA48E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DE25EBD3-3F4D-B674-52C6-03E8D7FF7087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62CE4190-90B3-0B2C-2F3D-A9828009E22E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E652C7D9-D2F7-B597-FD09-377790BAE868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39E4A0F6-01A7-6FE1-1CCA-FD190FDFD40C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F501E096-DA81-9C4A-7792-BA22CF82B3BB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EC6D75D7-DDBA-B99E-6BC4-36648E1BBD2E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245EA1C9-0B9A-2086-757F-C1CFA29028DF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5E36FBA2-4BF8-FA93-55BF-ABC105CF39DA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91B8E43B-D680-A372-2771-6A3F5F41B556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>
                <a:extLst>
                  <a:ext uri="{FF2B5EF4-FFF2-40B4-BE49-F238E27FC236}">
                    <a16:creationId xmlns:a16="http://schemas.microsoft.com/office/drawing/2014/main" id="{42C08AE6-5DA5-2F02-46DD-10ABD51C75C0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40C9D67F-1AA8-A573-09E0-DEC96C995627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106" name="直線コネクタ 105">
                <a:extLst>
                  <a:ext uri="{FF2B5EF4-FFF2-40B4-BE49-F238E27FC236}">
                    <a16:creationId xmlns:a16="http://schemas.microsoft.com/office/drawing/2014/main" id="{4EC1D1E5-B247-5B57-6DAD-1147AF7A1EE7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>
                <a:extLst>
                  <a:ext uri="{FF2B5EF4-FFF2-40B4-BE49-F238E27FC236}">
                    <a16:creationId xmlns:a16="http://schemas.microsoft.com/office/drawing/2014/main" id="{39590F39-74CF-FC81-50CE-7764F15FC36F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AF460626-EB9F-6500-8A1B-05C020ED7F29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BD33211F-7747-44DE-C2F4-41F91609AB05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円/楕円 240">
              <a:extLst>
                <a:ext uri="{FF2B5EF4-FFF2-40B4-BE49-F238E27FC236}">
                  <a16:creationId xmlns:a16="http://schemas.microsoft.com/office/drawing/2014/main" id="{BD53133B-9B4D-262B-A051-9767C38DD179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7" name="円/楕円 241">
              <a:extLst>
                <a:ext uri="{FF2B5EF4-FFF2-40B4-BE49-F238E27FC236}">
                  <a16:creationId xmlns:a16="http://schemas.microsoft.com/office/drawing/2014/main" id="{F36AE7CE-8BEA-C2C9-0C85-0C642D2C78A0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8" name="円/楕円 242">
              <a:extLst>
                <a:ext uri="{FF2B5EF4-FFF2-40B4-BE49-F238E27FC236}">
                  <a16:creationId xmlns:a16="http://schemas.microsoft.com/office/drawing/2014/main" id="{8B78EF7A-DA82-AEB5-C37F-0D2D47C647DC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9" name="円/楕円 243">
              <a:extLst>
                <a:ext uri="{FF2B5EF4-FFF2-40B4-BE49-F238E27FC236}">
                  <a16:creationId xmlns:a16="http://schemas.microsoft.com/office/drawing/2014/main" id="{6B73CDAF-1081-ED60-977D-2ACA949CF2F4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0" name="円/楕円 244">
              <a:extLst>
                <a:ext uri="{FF2B5EF4-FFF2-40B4-BE49-F238E27FC236}">
                  <a16:creationId xmlns:a16="http://schemas.microsoft.com/office/drawing/2014/main" id="{C15BA2DA-A640-B08D-2B37-7B51F8FFA22E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1" name="円/楕円 245">
              <a:extLst>
                <a:ext uri="{FF2B5EF4-FFF2-40B4-BE49-F238E27FC236}">
                  <a16:creationId xmlns:a16="http://schemas.microsoft.com/office/drawing/2014/main" id="{1A7769D8-3738-85B0-3E62-9E646E934FAC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2" name="円/楕円 246">
              <a:extLst>
                <a:ext uri="{FF2B5EF4-FFF2-40B4-BE49-F238E27FC236}">
                  <a16:creationId xmlns:a16="http://schemas.microsoft.com/office/drawing/2014/main" id="{879A3139-B2DC-C67A-C5D9-6DD0B73BF241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3" name="円/楕円 247">
              <a:extLst>
                <a:ext uri="{FF2B5EF4-FFF2-40B4-BE49-F238E27FC236}">
                  <a16:creationId xmlns:a16="http://schemas.microsoft.com/office/drawing/2014/main" id="{33DF8EDC-D973-34BB-BCC9-B983895D26C0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4" name="円/楕円 248">
              <a:extLst>
                <a:ext uri="{FF2B5EF4-FFF2-40B4-BE49-F238E27FC236}">
                  <a16:creationId xmlns:a16="http://schemas.microsoft.com/office/drawing/2014/main" id="{AAD1B9F7-35F3-94E4-2B07-38C2813929E7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EAEAF791-1201-F007-6B23-2DDEB47D8FAB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5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00" dirty="0">
                  <a:solidFill>
                    <a:srgbClr val="65B822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Copyright © 1 sheet Frame Works since 2012 - All rights reserved.</a:t>
              </a:r>
              <a:endParaRPr kumimoji="1" lang="ja-JP" altLang="en-US" sz="600" dirty="0">
                <a:solidFill>
                  <a:srgbClr val="65B82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910A1264-DB39-BB15-C3D9-7A9DA33D749C}"/>
              </a:ext>
            </a:extLst>
          </p:cNvPr>
          <p:cNvCxnSpPr>
            <a:cxnSpLocks/>
          </p:cNvCxnSpPr>
          <p:nvPr/>
        </p:nvCxnSpPr>
        <p:spPr>
          <a:xfrm>
            <a:off x="6044559" y="997890"/>
            <a:ext cx="0" cy="544981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60DE4DEB-9235-9FD8-BC9C-53FA9FB30290}"/>
              </a:ext>
            </a:extLst>
          </p:cNvPr>
          <p:cNvCxnSpPr>
            <a:cxnSpLocks/>
          </p:cNvCxnSpPr>
          <p:nvPr/>
        </p:nvCxnSpPr>
        <p:spPr>
          <a:xfrm flipV="1">
            <a:off x="1936165" y="3726210"/>
            <a:ext cx="8212909" cy="27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54CCAEC6-AF5B-CF0A-3242-FBA7DEB39A40}"/>
              </a:ext>
            </a:extLst>
          </p:cNvPr>
          <p:cNvCxnSpPr>
            <a:cxnSpLocks/>
            <a:stCxn id="99" idx="0"/>
          </p:cNvCxnSpPr>
          <p:nvPr/>
        </p:nvCxnSpPr>
        <p:spPr>
          <a:xfrm flipH="1">
            <a:off x="3984883" y="3709102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E3BB6541-64AC-ACB7-350C-E78B5E781BD6}"/>
              </a:ext>
            </a:extLst>
          </p:cNvPr>
          <p:cNvCxnSpPr>
            <a:cxnSpLocks/>
            <a:endCxn id="103" idx="3"/>
          </p:cNvCxnSpPr>
          <p:nvPr/>
        </p:nvCxnSpPr>
        <p:spPr>
          <a:xfrm flipV="1">
            <a:off x="1944225" y="5095101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AABFB8E4-DBF4-9A7F-F1CA-CC4186C20692}"/>
              </a:ext>
            </a:extLst>
          </p:cNvPr>
          <p:cNvCxnSpPr>
            <a:cxnSpLocks/>
          </p:cNvCxnSpPr>
          <p:nvPr/>
        </p:nvCxnSpPr>
        <p:spPr>
          <a:xfrm flipH="1">
            <a:off x="8096088" y="3713435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A0DF208F-FCC3-FD2C-3498-459A733E39DB}"/>
              </a:ext>
            </a:extLst>
          </p:cNvPr>
          <p:cNvCxnSpPr>
            <a:cxnSpLocks/>
          </p:cNvCxnSpPr>
          <p:nvPr/>
        </p:nvCxnSpPr>
        <p:spPr>
          <a:xfrm flipV="1">
            <a:off x="6055430" y="5099434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93A7472F-3E12-9AB1-D50A-43021A1ED428}"/>
              </a:ext>
            </a:extLst>
          </p:cNvPr>
          <p:cNvCxnSpPr>
            <a:cxnSpLocks/>
          </p:cNvCxnSpPr>
          <p:nvPr/>
        </p:nvCxnSpPr>
        <p:spPr>
          <a:xfrm flipH="1">
            <a:off x="8092377" y="985291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19C38BBE-8BC0-86FC-A902-E6050B8A1432}"/>
              </a:ext>
            </a:extLst>
          </p:cNvPr>
          <p:cNvCxnSpPr>
            <a:cxnSpLocks/>
          </p:cNvCxnSpPr>
          <p:nvPr/>
        </p:nvCxnSpPr>
        <p:spPr>
          <a:xfrm flipV="1">
            <a:off x="6051719" y="2371290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CD51B646-661A-6897-B1D5-FE9893D25F1F}"/>
              </a:ext>
            </a:extLst>
          </p:cNvPr>
          <p:cNvCxnSpPr>
            <a:cxnSpLocks/>
            <a:endCxn id="96" idx="4"/>
          </p:cNvCxnSpPr>
          <p:nvPr/>
        </p:nvCxnSpPr>
        <p:spPr>
          <a:xfrm>
            <a:off x="3985524" y="992071"/>
            <a:ext cx="1792" cy="138722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61708C6C-2102-3092-1FB4-1722D7B9BA0F}"/>
              </a:ext>
            </a:extLst>
          </p:cNvPr>
          <p:cNvCxnSpPr>
            <a:cxnSpLocks/>
          </p:cNvCxnSpPr>
          <p:nvPr/>
        </p:nvCxnSpPr>
        <p:spPr>
          <a:xfrm flipV="1">
            <a:off x="1952104" y="2369109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3B9DB837-56CA-F472-52B6-B936A286470F}"/>
              </a:ext>
            </a:extLst>
          </p:cNvPr>
          <p:cNvSpPr/>
          <p:nvPr/>
        </p:nvSpPr>
        <p:spPr>
          <a:xfrm>
            <a:off x="1926737" y="1006475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経営戦略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全史</a:t>
            </a:r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640F682E-C662-4DC3-2D40-F75F8FB3C6BF}"/>
              </a:ext>
            </a:extLst>
          </p:cNvPr>
          <p:cNvSpPr/>
          <p:nvPr/>
        </p:nvSpPr>
        <p:spPr>
          <a:xfrm>
            <a:off x="3982763" y="1002507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P?</a:t>
            </a: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37057F38-89E3-63B9-BD4E-9146914B10D5}"/>
              </a:ext>
            </a:extLst>
          </p:cNvPr>
          <p:cNvSpPr/>
          <p:nvPr/>
        </p:nvSpPr>
        <p:spPr>
          <a:xfrm>
            <a:off x="1921449" y="3731312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Q1?</a:t>
            </a:r>
          </a:p>
        </p:txBody>
      </p: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E22AC27A-1F36-11C0-5B96-27766CF36D41}"/>
              </a:ext>
            </a:extLst>
          </p:cNvPr>
          <p:cNvGrpSpPr/>
          <p:nvPr/>
        </p:nvGrpSpPr>
        <p:grpSpPr>
          <a:xfrm>
            <a:off x="2975839" y="4397481"/>
            <a:ext cx="1240322" cy="1028484"/>
            <a:chOff x="1475656" y="4124654"/>
            <a:chExt cx="1082090" cy="774474"/>
          </a:xfrm>
        </p:grpSpPr>
        <p:cxnSp>
          <p:nvCxnSpPr>
            <p:cNvPr id="166" name="直線矢印コネクタ 165">
              <a:extLst>
                <a:ext uri="{FF2B5EF4-FFF2-40B4-BE49-F238E27FC236}">
                  <a16:creationId xmlns:a16="http://schemas.microsoft.com/office/drawing/2014/main" id="{E65FD9A7-0439-CCD5-D0C4-EAE154BCF960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矢印コネクタ 166">
              <a:extLst>
                <a:ext uri="{FF2B5EF4-FFF2-40B4-BE49-F238E27FC236}">
                  <a16:creationId xmlns:a16="http://schemas.microsoft.com/office/drawing/2014/main" id="{D843A950-BA35-1B85-6E79-8AC81602B8D3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矢印コネクタ 167">
              <a:extLst>
                <a:ext uri="{FF2B5EF4-FFF2-40B4-BE49-F238E27FC236}">
                  <a16:creationId xmlns:a16="http://schemas.microsoft.com/office/drawing/2014/main" id="{62A8993D-61BB-AB9F-81BE-9F1ED0E813DC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B29709C0-2338-15B1-C92A-A2E68FF88749}"/>
              </a:ext>
            </a:extLst>
          </p:cNvPr>
          <p:cNvSpPr/>
          <p:nvPr/>
        </p:nvSpPr>
        <p:spPr>
          <a:xfrm>
            <a:off x="1917658" y="511092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0371114D-2CCE-9148-1C1A-CE1604984EF9}"/>
              </a:ext>
            </a:extLst>
          </p:cNvPr>
          <p:cNvSpPr/>
          <p:nvPr/>
        </p:nvSpPr>
        <p:spPr>
          <a:xfrm>
            <a:off x="3990298" y="511701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36597783-DAAE-E785-F9A6-6C88B03097A8}"/>
              </a:ext>
            </a:extLst>
          </p:cNvPr>
          <p:cNvSpPr/>
          <p:nvPr/>
        </p:nvSpPr>
        <p:spPr>
          <a:xfrm>
            <a:off x="3987250" y="3742368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1BCA737A-9697-E005-321D-C2A7169CFADD}"/>
              </a:ext>
            </a:extLst>
          </p:cNvPr>
          <p:cNvSpPr/>
          <p:nvPr/>
        </p:nvSpPr>
        <p:spPr>
          <a:xfrm>
            <a:off x="6024057" y="373740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Q2?</a:t>
            </a:r>
          </a:p>
        </p:txBody>
      </p: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1DB61A0D-E50A-7399-7A8C-1D74E31FFB23}"/>
              </a:ext>
            </a:extLst>
          </p:cNvPr>
          <p:cNvGrpSpPr/>
          <p:nvPr/>
        </p:nvGrpSpPr>
        <p:grpSpPr>
          <a:xfrm>
            <a:off x="7078447" y="4403577"/>
            <a:ext cx="1240322" cy="1028484"/>
            <a:chOff x="1475656" y="4124654"/>
            <a:chExt cx="1082090" cy="774474"/>
          </a:xfrm>
        </p:grpSpPr>
        <p:cxnSp>
          <p:nvCxnSpPr>
            <p:cNvPr id="174" name="直線矢印コネクタ 173">
              <a:extLst>
                <a:ext uri="{FF2B5EF4-FFF2-40B4-BE49-F238E27FC236}">
                  <a16:creationId xmlns:a16="http://schemas.microsoft.com/office/drawing/2014/main" id="{DD0E9DC7-F5B7-5850-A0BD-7DAD4A779DBC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矢印コネクタ 174">
              <a:extLst>
                <a:ext uri="{FF2B5EF4-FFF2-40B4-BE49-F238E27FC236}">
                  <a16:creationId xmlns:a16="http://schemas.microsoft.com/office/drawing/2014/main" id="{C7EC80BD-4112-DB6A-6088-DC19E1E4E98C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矢印コネクタ 175">
              <a:extLst>
                <a:ext uri="{FF2B5EF4-FFF2-40B4-BE49-F238E27FC236}">
                  <a16:creationId xmlns:a16="http://schemas.microsoft.com/office/drawing/2014/main" id="{0E74690F-0291-AA06-EC89-4FD06FC20A4D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98F608EA-7607-4736-0E63-7DE8118ADE99}"/>
              </a:ext>
            </a:extLst>
          </p:cNvPr>
          <p:cNvSpPr/>
          <p:nvPr/>
        </p:nvSpPr>
        <p:spPr>
          <a:xfrm>
            <a:off x="6020266" y="511701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E2C3A2D2-1E43-D6D2-F27F-362567BAA48D}"/>
              </a:ext>
            </a:extLst>
          </p:cNvPr>
          <p:cNvSpPr/>
          <p:nvPr/>
        </p:nvSpPr>
        <p:spPr>
          <a:xfrm>
            <a:off x="8092906" y="512311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1E4E0637-785C-1363-5E96-C676F93190B7}"/>
              </a:ext>
            </a:extLst>
          </p:cNvPr>
          <p:cNvSpPr/>
          <p:nvPr/>
        </p:nvSpPr>
        <p:spPr>
          <a:xfrm>
            <a:off x="8089858" y="374846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50FA4D3F-03E5-93FA-9A51-51AEB2FB64E3}"/>
              </a:ext>
            </a:extLst>
          </p:cNvPr>
          <p:cNvSpPr/>
          <p:nvPr/>
        </p:nvSpPr>
        <p:spPr>
          <a:xfrm>
            <a:off x="6024057" y="99420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?</a:t>
            </a:r>
          </a:p>
        </p:txBody>
      </p: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6427DBFD-0CC2-9F6A-ABB6-E748881A7D71}"/>
              </a:ext>
            </a:extLst>
          </p:cNvPr>
          <p:cNvGrpSpPr/>
          <p:nvPr/>
        </p:nvGrpSpPr>
        <p:grpSpPr>
          <a:xfrm>
            <a:off x="7078447" y="1660377"/>
            <a:ext cx="1240322" cy="1028484"/>
            <a:chOff x="1475656" y="4124654"/>
            <a:chExt cx="1082090" cy="774474"/>
          </a:xfrm>
        </p:grpSpPr>
        <p:cxnSp>
          <p:nvCxnSpPr>
            <p:cNvPr id="182" name="直線矢印コネクタ 181">
              <a:extLst>
                <a:ext uri="{FF2B5EF4-FFF2-40B4-BE49-F238E27FC236}">
                  <a16:creationId xmlns:a16="http://schemas.microsoft.com/office/drawing/2014/main" id="{E01632A3-1852-0DDB-0775-79073B061CF4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矢印コネクタ 182">
              <a:extLst>
                <a:ext uri="{FF2B5EF4-FFF2-40B4-BE49-F238E27FC236}">
                  <a16:creationId xmlns:a16="http://schemas.microsoft.com/office/drawing/2014/main" id="{7E8612BE-1AE9-B8B2-B7D2-3DA98A0A56C5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矢印コネクタ 183">
              <a:extLst>
                <a:ext uri="{FF2B5EF4-FFF2-40B4-BE49-F238E27FC236}">
                  <a16:creationId xmlns:a16="http://schemas.microsoft.com/office/drawing/2014/main" id="{E131F4E6-EF09-A5D3-CD16-BD41B8BEE18B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7934999B-0073-9A56-B734-D2510F95DC51}"/>
              </a:ext>
            </a:extLst>
          </p:cNvPr>
          <p:cNvSpPr/>
          <p:nvPr/>
        </p:nvSpPr>
        <p:spPr>
          <a:xfrm>
            <a:off x="6020266" y="237381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D5AA1F09-E1B6-79AF-071D-A143CA2A47A2}"/>
              </a:ext>
            </a:extLst>
          </p:cNvPr>
          <p:cNvSpPr/>
          <p:nvPr/>
        </p:nvSpPr>
        <p:spPr>
          <a:xfrm>
            <a:off x="8092906" y="237991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40B9EF8C-876F-AE9A-82ED-03825117DF18}"/>
              </a:ext>
            </a:extLst>
          </p:cNvPr>
          <p:cNvSpPr/>
          <p:nvPr/>
        </p:nvSpPr>
        <p:spPr>
          <a:xfrm>
            <a:off x="8089858" y="100526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73A44F5C-0190-043C-6D6C-37CF466187DB}"/>
              </a:ext>
            </a:extLst>
          </p:cNvPr>
          <p:cNvSpPr/>
          <p:nvPr/>
        </p:nvSpPr>
        <p:spPr>
          <a:xfrm>
            <a:off x="1920643" y="3706464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なぜ読んだ？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06C3013C-7B4D-89BD-7A4C-0FBFC813B8F4}"/>
              </a:ext>
            </a:extLst>
          </p:cNvPr>
          <p:cNvSpPr/>
          <p:nvPr/>
        </p:nvSpPr>
        <p:spPr>
          <a:xfrm>
            <a:off x="6041411" y="3739341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何を学んだ？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08211457-001F-B8CB-AAB1-60C2CCE81876}"/>
              </a:ext>
            </a:extLst>
          </p:cNvPr>
          <p:cNvSpPr/>
          <p:nvPr/>
        </p:nvSpPr>
        <p:spPr>
          <a:xfrm>
            <a:off x="6047507" y="983949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次はどうする？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9EEEF88C-8F3D-BA48-DE0E-84D0F89792DC}"/>
              </a:ext>
            </a:extLst>
          </p:cNvPr>
          <p:cNvSpPr/>
          <p:nvPr/>
        </p:nvSpPr>
        <p:spPr>
          <a:xfrm>
            <a:off x="1944880" y="2379612"/>
            <a:ext cx="4097781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「外か、内か、どっちも」か？</a:t>
            </a:r>
            <a:endParaRPr lang="en-US" altLang="ja-JP" sz="2000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いや「さっさと試行」で</a:t>
            </a:r>
            <a:endParaRPr lang="en-US" altLang="ja-JP" sz="2000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98D6BF67-E036-AE4D-B9AA-133DE513A203}"/>
              </a:ext>
            </a:extLst>
          </p:cNvPr>
          <p:cNvSpPr/>
          <p:nvPr/>
        </p:nvSpPr>
        <p:spPr>
          <a:xfrm>
            <a:off x="1930809" y="5117878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経営戦略の本質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を掴む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08DFD706-F340-AEF4-F9FE-F12739EA70FF}"/>
              </a:ext>
            </a:extLst>
          </p:cNvPr>
          <p:cNvSpPr/>
          <p:nvPr/>
        </p:nvSpPr>
        <p:spPr>
          <a:xfrm>
            <a:off x="3976569" y="5099006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自社の戦略立案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に活かしたい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DD8CA17A-E31C-57B4-BEF7-40E485B3F5EF}"/>
              </a:ext>
            </a:extLst>
          </p:cNvPr>
          <p:cNvSpPr/>
          <p:nvPr/>
        </p:nvSpPr>
        <p:spPr>
          <a:xfrm>
            <a:off x="4007888" y="3745792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戦略立案が苦手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な人をサポート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28A5D9F5-6D39-3DF6-3032-85F9CE8B709E}"/>
              </a:ext>
            </a:extLst>
          </p:cNvPr>
          <p:cNvSpPr/>
          <p:nvPr/>
        </p:nvSpPr>
        <p:spPr>
          <a:xfrm>
            <a:off x="6056140" y="2404350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各時代の戦略論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やフレームワークをひと通り学習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572B8BDE-B0EF-CC5C-E5D8-7AAA30B5C2D8}"/>
              </a:ext>
            </a:extLst>
          </p:cNvPr>
          <p:cNvSpPr/>
          <p:nvPr/>
        </p:nvSpPr>
        <p:spPr>
          <a:xfrm>
            <a:off x="8088562" y="2359725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ポーターの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戦略論を再読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A3AF40EB-A172-4650-FC4C-82D8C37FA5D0}"/>
              </a:ext>
            </a:extLst>
          </p:cNvPr>
          <p:cNvSpPr/>
          <p:nvPr/>
        </p:nvSpPr>
        <p:spPr>
          <a:xfrm>
            <a:off x="8119434" y="101358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ＭＢＡの授業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テキストも再読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D0B8CD41-EA6B-EBD0-A4D6-26490F2239B2}"/>
              </a:ext>
            </a:extLst>
          </p:cNvPr>
          <p:cNvSpPr/>
          <p:nvPr/>
        </p:nvSpPr>
        <p:spPr>
          <a:xfrm>
            <a:off x="6020325" y="5273257"/>
            <a:ext cx="2068627" cy="118003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最初は「外」：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ポジショニング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89EBA397-27B3-500E-7E13-69B8C3D6F083}"/>
              </a:ext>
            </a:extLst>
          </p:cNvPr>
          <p:cNvSpPr/>
          <p:nvPr/>
        </p:nvSpPr>
        <p:spPr>
          <a:xfrm>
            <a:off x="8066085" y="5201903"/>
            <a:ext cx="2068627" cy="12325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後に「内」：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ケイパビリティ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外か内か論争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0194AA64-E341-ED47-B725-11D4291B5764}"/>
              </a:ext>
            </a:extLst>
          </p:cNvPr>
          <p:cNvSpPr/>
          <p:nvPr/>
        </p:nvSpPr>
        <p:spPr>
          <a:xfrm>
            <a:off x="8097404" y="3848369"/>
            <a:ext cx="2068627" cy="123283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「どっちも大事」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「さっさと試行」へ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8A647EF4-2C74-A328-FE21-C6D4FE1F07DA}"/>
              </a:ext>
            </a:extLst>
          </p:cNvPr>
          <p:cNvSpPr txBox="1"/>
          <p:nvPr/>
        </p:nvSpPr>
        <p:spPr>
          <a:xfrm>
            <a:off x="371364" y="255579"/>
            <a:ext cx="957826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例①：</a:t>
            </a:r>
            <a:r>
              <a:rPr lang="en-US" altLang="ja-JP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経営戦略全史</a:t>
            </a:r>
            <a:r>
              <a:rPr lang="en-US" altLang="ja-JP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の学びを「紙１枚」でまとめる</a:t>
            </a:r>
            <a:endParaRPr kumimoji="1"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359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8A647EF4-2C74-A328-FE21-C6D4FE1F07DA}"/>
              </a:ext>
            </a:extLst>
          </p:cNvPr>
          <p:cNvSpPr txBox="1"/>
          <p:nvPr/>
        </p:nvSpPr>
        <p:spPr>
          <a:xfrm>
            <a:off x="371364" y="255579"/>
            <a:ext cx="1070998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例②：</a:t>
            </a:r>
            <a:r>
              <a:rPr lang="en-US" altLang="ja-JP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経営者の条件</a:t>
            </a:r>
            <a:r>
              <a:rPr lang="en-US" altLang="ja-JP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第２章の学びを「紙１枚」でまとめる</a:t>
            </a:r>
            <a:endParaRPr kumimoji="1"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F18CF66A-B415-7996-2AD0-EF2DE759E729}"/>
              </a:ext>
            </a:extLst>
          </p:cNvPr>
          <p:cNvGrpSpPr>
            <a:grpSpLocks noChangeAspect="1"/>
          </p:cNvGrpSpPr>
          <p:nvPr/>
        </p:nvGrpSpPr>
        <p:grpSpPr>
          <a:xfrm>
            <a:off x="1930076" y="1082525"/>
            <a:ext cx="8331847" cy="5664166"/>
            <a:chOff x="1026221" y="1404243"/>
            <a:chExt cx="8748992" cy="5987216"/>
          </a:xfrm>
        </p:grpSpPr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7D0A4AC7-57C4-FE75-5EB2-976451A94A16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F6AF4566-A2D5-241A-AE3D-1F823AA798A8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346" name="直線コネクタ 345">
                <a:extLst>
                  <a:ext uri="{FF2B5EF4-FFF2-40B4-BE49-F238E27FC236}">
                    <a16:creationId xmlns:a16="http://schemas.microsoft.com/office/drawing/2014/main" id="{73FC11E3-E2B7-71FB-ED5E-CE111A997172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直線コネクタ 346">
                <a:extLst>
                  <a:ext uri="{FF2B5EF4-FFF2-40B4-BE49-F238E27FC236}">
                    <a16:creationId xmlns:a16="http://schemas.microsoft.com/office/drawing/2014/main" id="{3954E9BB-4F1B-976E-C712-965F4CC1398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グループ化 205">
              <a:extLst>
                <a:ext uri="{FF2B5EF4-FFF2-40B4-BE49-F238E27FC236}">
                  <a16:creationId xmlns:a16="http://schemas.microsoft.com/office/drawing/2014/main" id="{D5EB88A6-068E-5C5B-03B2-8C2DB57E91D1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344" name="直線コネクタ 343">
                <a:extLst>
                  <a:ext uri="{FF2B5EF4-FFF2-40B4-BE49-F238E27FC236}">
                    <a16:creationId xmlns:a16="http://schemas.microsoft.com/office/drawing/2014/main" id="{BC6DCDFF-60E1-A6B8-27A9-F38A8C0C729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直線コネクタ 344">
                <a:extLst>
                  <a:ext uri="{FF2B5EF4-FFF2-40B4-BE49-F238E27FC236}">
                    <a16:creationId xmlns:a16="http://schemas.microsoft.com/office/drawing/2014/main" id="{55FAF8DD-D2C1-A283-E3D0-5F23C4A58F21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699EBFC4-B084-5E4D-C44F-7A23CFD74288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342" name="直線コネクタ 341">
                <a:extLst>
                  <a:ext uri="{FF2B5EF4-FFF2-40B4-BE49-F238E27FC236}">
                    <a16:creationId xmlns:a16="http://schemas.microsoft.com/office/drawing/2014/main" id="{8BB4B224-82BD-2B9B-4243-BEA310C8637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>
                <a:extLst>
                  <a:ext uri="{FF2B5EF4-FFF2-40B4-BE49-F238E27FC236}">
                    <a16:creationId xmlns:a16="http://schemas.microsoft.com/office/drawing/2014/main" id="{094E8929-DB17-EBB0-799D-80C4CC33DB4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39433406-F8A9-F397-64B1-486938A380CD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340" name="直線コネクタ 339">
                <a:extLst>
                  <a:ext uri="{FF2B5EF4-FFF2-40B4-BE49-F238E27FC236}">
                    <a16:creationId xmlns:a16="http://schemas.microsoft.com/office/drawing/2014/main" id="{8DC249E1-83EA-2FCC-0BAB-0DC5BE4AA9CF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直線コネクタ 340">
                <a:extLst>
                  <a:ext uri="{FF2B5EF4-FFF2-40B4-BE49-F238E27FC236}">
                    <a16:creationId xmlns:a16="http://schemas.microsoft.com/office/drawing/2014/main" id="{45A8C4FB-C290-0E1D-83D5-EC05F53E09FD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B26DFE56-9066-4D83-19E0-B6D454731B9C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338" name="直線コネクタ 337">
                <a:extLst>
                  <a:ext uri="{FF2B5EF4-FFF2-40B4-BE49-F238E27FC236}">
                    <a16:creationId xmlns:a16="http://schemas.microsoft.com/office/drawing/2014/main" id="{94FB3EE7-C763-48B1-5567-B3F0DB959AC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>
                <a:extLst>
                  <a:ext uri="{FF2B5EF4-FFF2-40B4-BE49-F238E27FC236}">
                    <a16:creationId xmlns:a16="http://schemas.microsoft.com/office/drawing/2014/main" id="{E8BB6E8F-6013-EB92-8850-5B0A64966713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32B9F455-A084-DC76-826E-AD12D046484B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336" name="直線コネクタ 335">
                <a:extLst>
                  <a:ext uri="{FF2B5EF4-FFF2-40B4-BE49-F238E27FC236}">
                    <a16:creationId xmlns:a16="http://schemas.microsoft.com/office/drawing/2014/main" id="{8C51E078-C65C-9385-B28B-47A5D3B6F4A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コネクタ 336">
                <a:extLst>
                  <a:ext uri="{FF2B5EF4-FFF2-40B4-BE49-F238E27FC236}">
                    <a16:creationId xmlns:a16="http://schemas.microsoft.com/office/drawing/2014/main" id="{2AD2CA1F-D89A-FBB9-F96C-2236669398B8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グループ化 210">
              <a:extLst>
                <a:ext uri="{FF2B5EF4-FFF2-40B4-BE49-F238E27FC236}">
                  <a16:creationId xmlns:a16="http://schemas.microsoft.com/office/drawing/2014/main" id="{000B4F74-D9A6-3C6D-A8B5-D3B36690E14C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334" name="直線コネクタ 333">
                <a:extLst>
                  <a:ext uri="{FF2B5EF4-FFF2-40B4-BE49-F238E27FC236}">
                    <a16:creationId xmlns:a16="http://schemas.microsoft.com/office/drawing/2014/main" id="{DD3AC6D5-E464-1C6A-CEDB-AA8B77282167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直線コネクタ 334">
                <a:extLst>
                  <a:ext uri="{FF2B5EF4-FFF2-40B4-BE49-F238E27FC236}">
                    <a16:creationId xmlns:a16="http://schemas.microsoft.com/office/drawing/2014/main" id="{7C42AB90-7C76-0546-CE69-60647822DF72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グループ化 211">
              <a:extLst>
                <a:ext uri="{FF2B5EF4-FFF2-40B4-BE49-F238E27FC236}">
                  <a16:creationId xmlns:a16="http://schemas.microsoft.com/office/drawing/2014/main" id="{FBCA1D82-8B96-0E98-D0C1-30080400F2A1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332" name="直線コネクタ 331">
                <a:extLst>
                  <a:ext uri="{FF2B5EF4-FFF2-40B4-BE49-F238E27FC236}">
                    <a16:creationId xmlns:a16="http://schemas.microsoft.com/office/drawing/2014/main" id="{F25C8DAD-D01F-5F3A-E407-991349E917D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直線コネクタ 332">
                <a:extLst>
                  <a:ext uri="{FF2B5EF4-FFF2-40B4-BE49-F238E27FC236}">
                    <a16:creationId xmlns:a16="http://schemas.microsoft.com/office/drawing/2014/main" id="{063DE0F6-CDE3-DD1B-A5BF-B1D7778F829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A0D65AFC-3F31-5ADC-9219-B3BF18E1D697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330" name="直線コネクタ 329">
                <a:extLst>
                  <a:ext uri="{FF2B5EF4-FFF2-40B4-BE49-F238E27FC236}">
                    <a16:creationId xmlns:a16="http://schemas.microsoft.com/office/drawing/2014/main" id="{4B73164A-0404-4F6A-A330-4112678027F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直線コネクタ 330">
                <a:extLst>
                  <a:ext uri="{FF2B5EF4-FFF2-40B4-BE49-F238E27FC236}">
                    <a16:creationId xmlns:a16="http://schemas.microsoft.com/office/drawing/2014/main" id="{560238AB-7958-59B3-7086-1CD5C70ED88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4" name="二等辺三角形 213">
              <a:extLst>
                <a:ext uri="{FF2B5EF4-FFF2-40B4-BE49-F238E27FC236}">
                  <a16:creationId xmlns:a16="http://schemas.microsoft.com/office/drawing/2014/main" id="{E4832435-8359-489B-E33E-55DC7EF1D560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5" name="二等辺三角形 214">
              <a:extLst>
                <a:ext uri="{FF2B5EF4-FFF2-40B4-BE49-F238E27FC236}">
                  <a16:creationId xmlns:a16="http://schemas.microsoft.com/office/drawing/2014/main" id="{E03ECC16-AD46-FAD4-DFB4-8C792CBBE6AB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6" name="二等辺三角形 215">
              <a:extLst>
                <a:ext uri="{FF2B5EF4-FFF2-40B4-BE49-F238E27FC236}">
                  <a16:creationId xmlns:a16="http://schemas.microsoft.com/office/drawing/2014/main" id="{9DD1028E-CE5E-9608-E68A-396D060A40E3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7" name="二等辺三角形 216">
              <a:extLst>
                <a:ext uri="{FF2B5EF4-FFF2-40B4-BE49-F238E27FC236}">
                  <a16:creationId xmlns:a16="http://schemas.microsoft.com/office/drawing/2014/main" id="{616ADDEC-0FC2-1643-B6E8-4E93BCE91CB1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8" name="二等辺三角形 217">
              <a:extLst>
                <a:ext uri="{FF2B5EF4-FFF2-40B4-BE49-F238E27FC236}">
                  <a16:creationId xmlns:a16="http://schemas.microsoft.com/office/drawing/2014/main" id="{D1F41CDD-0DF6-10B0-D501-F324C377D011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9" name="二等辺三角形 218">
              <a:extLst>
                <a:ext uri="{FF2B5EF4-FFF2-40B4-BE49-F238E27FC236}">
                  <a16:creationId xmlns:a16="http://schemas.microsoft.com/office/drawing/2014/main" id="{30E478C1-4C7D-22E8-0189-B92ED0A47A97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0" name="二等辺三角形 219">
              <a:extLst>
                <a:ext uri="{FF2B5EF4-FFF2-40B4-BE49-F238E27FC236}">
                  <a16:creationId xmlns:a16="http://schemas.microsoft.com/office/drawing/2014/main" id="{08F842B7-F0EC-3E97-131C-E26B8433EA0D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1" name="二等辺三角形 220">
              <a:extLst>
                <a:ext uri="{FF2B5EF4-FFF2-40B4-BE49-F238E27FC236}">
                  <a16:creationId xmlns:a16="http://schemas.microsoft.com/office/drawing/2014/main" id="{C496CF27-BED5-C74D-BFA4-F9E53580C102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2" name="二等辺三角形 221">
              <a:extLst>
                <a:ext uri="{FF2B5EF4-FFF2-40B4-BE49-F238E27FC236}">
                  <a16:creationId xmlns:a16="http://schemas.microsoft.com/office/drawing/2014/main" id="{3C675B6C-B65B-C966-FABD-D88B955F7668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3" name="二等辺三角形 222">
              <a:extLst>
                <a:ext uri="{FF2B5EF4-FFF2-40B4-BE49-F238E27FC236}">
                  <a16:creationId xmlns:a16="http://schemas.microsoft.com/office/drawing/2014/main" id="{7A38EF61-D06F-1CB5-9ACE-2E40D9082F06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4" name="二等辺三角形 223">
              <a:extLst>
                <a:ext uri="{FF2B5EF4-FFF2-40B4-BE49-F238E27FC236}">
                  <a16:creationId xmlns:a16="http://schemas.microsoft.com/office/drawing/2014/main" id="{DE4C6BE5-AB26-FCB0-81F5-97F4EBD6C06E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5" name="二等辺三角形 224">
              <a:extLst>
                <a:ext uri="{FF2B5EF4-FFF2-40B4-BE49-F238E27FC236}">
                  <a16:creationId xmlns:a16="http://schemas.microsoft.com/office/drawing/2014/main" id="{4398DF32-C880-B8DA-DD39-BE50B95BCEF9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226" name="グループ化 225">
              <a:extLst>
                <a:ext uri="{FF2B5EF4-FFF2-40B4-BE49-F238E27FC236}">
                  <a16:creationId xmlns:a16="http://schemas.microsoft.com/office/drawing/2014/main" id="{BAAE28A8-C202-628C-4FCB-946C1E6DCB25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328" name="直線コネクタ 327">
                <a:extLst>
                  <a:ext uri="{FF2B5EF4-FFF2-40B4-BE49-F238E27FC236}">
                    <a16:creationId xmlns:a16="http://schemas.microsoft.com/office/drawing/2014/main" id="{4214D5D1-4C19-F9A8-CD44-9AED8EEF840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直線コネクタ 328">
                <a:extLst>
                  <a:ext uri="{FF2B5EF4-FFF2-40B4-BE49-F238E27FC236}">
                    <a16:creationId xmlns:a16="http://schemas.microsoft.com/office/drawing/2014/main" id="{FB14C541-AEB6-0273-ED46-A00E9CEB4C7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グループ化 226">
              <a:extLst>
                <a:ext uri="{FF2B5EF4-FFF2-40B4-BE49-F238E27FC236}">
                  <a16:creationId xmlns:a16="http://schemas.microsoft.com/office/drawing/2014/main" id="{B0E2DAEC-13E9-AF42-C8B0-51FDDCDB51B5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326" name="直線コネクタ 325">
                <a:extLst>
                  <a:ext uri="{FF2B5EF4-FFF2-40B4-BE49-F238E27FC236}">
                    <a16:creationId xmlns:a16="http://schemas.microsoft.com/office/drawing/2014/main" id="{11A284C4-E6F2-0D2B-1956-FFE2C87079CA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直線コネクタ 326">
                <a:extLst>
                  <a:ext uri="{FF2B5EF4-FFF2-40B4-BE49-F238E27FC236}">
                    <a16:creationId xmlns:a16="http://schemas.microsoft.com/office/drawing/2014/main" id="{6EEC76C1-E4DA-D4C1-1CC8-ADF989DF79C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グループ化 227">
              <a:extLst>
                <a:ext uri="{FF2B5EF4-FFF2-40B4-BE49-F238E27FC236}">
                  <a16:creationId xmlns:a16="http://schemas.microsoft.com/office/drawing/2014/main" id="{1FD530A7-9536-B8D7-8930-983309912E9B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324" name="直線コネクタ 323">
                <a:extLst>
                  <a:ext uri="{FF2B5EF4-FFF2-40B4-BE49-F238E27FC236}">
                    <a16:creationId xmlns:a16="http://schemas.microsoft.com/office/drawing/2014/main" id="{4DA95D6E-C08B-6A88-FB47-DCCE25F9A15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直線コネクタ 324">
                <a:extLst>
                  <a:ext uri="{FF2B5EF4-FFF2-40B4-BE49-F238E27FC236}">
                    <a16:creationId xmlns:a16="http://schemas.microsoft.com/office/drawing/2014/main" id="{A59C55C9-C353-D5F7-F61D-022AEFE1DBA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2D100EFD-C551-2CFD-1597-1383B96E7A0B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322" name="直線コネクタ 321">
                <a:extLst>
                  <a:ext uri="{FF2B5EF4-FFF2-40B4-BE49-F238E27FC236}">
                    <a16:creationId xmlns:a16="http://schemas.microsoft.com/office/drawing/2014/main" id="{1812B5A9-3B7A-85F7-C8B8-9963A983230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直線コネクタ 322">
                <a:extLst>
                  <a:ext uri="{FF2B5EF4-FFF2-40B4-BE49-F238E27FC236}">
                    <a16:creationId xmlns:a16="http://schemas.microsoft.com/office/drawing/2014/main" id="{9EF7B206-F687-C983-8928-6C900F1B69A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BB72FAF8-EF50-7D3A-A4EF-5AB6346417D2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320" name="直線コネクタ 319">
                <a:extLst>
                  <a:ext uri="{FF2B5EF4-FFF2-40B4-BE49-F238E27FC236}">
                    <a16:creationId xmlns:a16="http://schemas.microsoft.com/office/drawing/2014/main" id="{D484F0F9-E50E-7493-F982-84A44648A3D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直線コネクタ 320">
                <a:extLst>
                  <a:ext uri="{FF2B5EF4-FFF2-40B4-BE49-F238E27FC236}">
                    <a16:creationId xmlns:a16="http://schemas.microsoft.com/office/drawing/2014/main" id="{BCC5FED8-BB72-B62D-3A50-9F5DBB0C059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グループ化 230">
              <a:extLst>
                <a:ext uri="{FF2B5EF4-FFF2-40B4-BE49-F238E27FC236}">
                  <a16:creationId xmlns:a16="http://schemas.microsoft.com/office/drawing/2014/main" id="{C7FE7ABE-3F77-AB8C-E5A7-49ECC0A6148D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318" name="直線コネクタ 317">
                <a:extLst>
                  <a:ext uri="{FF2B5EF4-FFF2-40B4-BE49-F238E27FC236}">
                    <a16:creationId xmlns:a16="http://schemas.microsoft.com/office/drawing/2014/main" id="{A3A5713D-0DDF-9CBF-D6D8-14076F69F296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直線コネクタ 318">
                <a:extLst>
                  <a:ext uri="{FF2B5EF4-FFF2-40B4-BE49-F238E27FC236}">
                    <a16:creationId xmlns:a16="http://schemas.microsoft.com/office/drawing/2014/main" id="{51E345D2-2D7A-E8BB-2BD8-904E7D0EDBE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グループ化 231">
              <a:extLst>
                <a:ext uri="{FF2B5EF4-FFF2-40B4-BE49-F238E27FC236}">
                  <a16:creationId xmlns:a16="http://schemas.microsoft.com/office/drawing/2014/main" id="{1EB90413-9013-5ED0-6DAF-97C28FC30412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316" name="直線コネクタ 315">
                <a:extLst>
                  <a:ext uri="{FF2B5EF4-FFF2-40B4-BE49-F238E27FC236}">
                    <a16:creationId xmlns:a16="http://schemas.microsoft.com/office/drawing/2014/main" id="{7A4AF454-8852-7B02-EBA7-4CA9A385B63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直線コネクタ 316">
                <a:extLst>
                  <a:ext uri="{FF2B5EF4-FFF2-40B4-BE49-F238E27FC236}">
                    <a16:creationId xmlns:a16="http://schemas.microsoft.com/office/drawing/2014/main" id="{6757376F-635C-4AC8-F909-BFB192A7C3A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グループ化 232">
              <a:extLst>
                <a:ext uri="{FF2B5EF4-FFF2-40B4-BE49-F238E27FC236}">
                  <a16:creationId xmlns:a16="http://schemas.microsoft.com/office/drawing/2014/main" id="{72EA52A3-1046-9F90-BC04-9326F7431BE8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314" name="直線コネクタ 313">
                <a:extLst>
                  <a:ext uri="{FF2B5EF4-FFF2-40B4-BE49-F238E27FC236}">
                    <a16:creationId xmlns:a16="http://schemas.microsoft.com/office/drawing/2014/main" id="{C8CE638C-3148-942B-D8E3-BB04AF630EF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直線コネクタ 314">
                <a:extLst>
                  <a:ext uri="{FF2B5EF4-FFF2-40B4-BE49-F238E27FC236}">
                    <a16:creationId xmlns:a16="http://schemas.microsoft.com/office/drawing/2014/main" id="{D402DC1F-B7F3-9B20-BB0E-E0B84F1FD55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グループ化 233">
              <a:extLst>
                <a:ext uri="{FF2B5EF4-FFF2-40B4-BE49-F238E27FC236}">
                  <a16:creationId xmlns:a16="http://schemas.microsoft.com/office/drawing/2014/main" id="{EE1F8B1E-13B5-ED97-25A3-28A49AB8D6D7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312" name="直線コネクタ 311">
                <a:extLst>
                  <a:ext uri="{FF2B5EF4-FFF2-40B4-BE49-F238E27FC236}">
                    <a16:creationId xmlns:a16="http://schemas.microsoft.com/office/drawing/2014/main" id="{821DBDF3-5E73-C6DD-84E6-B774183D36D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>
                <a:extLst>
                  <a:ext uri="{FF2B5EF4-FFF2-40B4-BE49-F238E27FC236}">
                    <a16:creationId xmlns:a16="http://schemas.microsoft.com/office/drawing/2014/main" id="{3B83D790-75B4-0CD5-46C8-DC0927D725B3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4461B7D2-BD93-2643-3F75-65666DABDF2B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310" name="直線コネクタ 309">
                <a:extLst>
                  <a:ext uri="{FF2B5EF4-FFF2-40B4-BE49-F238E27FC236}">
                    <a16:creationId xmlns:a16="http://schemas.microsoft.com/office/drawing/2014/main" id="{876B998C-0E9A-5B47-16D7-72C5D03864A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>
                <a:extLst>
                  <a:ext uri="{FF2B5EF4-FFF2-40B4-BE49-F238E27FC236}">
                    <a16:creationId xmlns:a16="http://schemas.microsoft.com/office/drawing/2014/main" id="{4A4AC045-FEF7-7472-0F18-BAC79CC4E195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E28CB6E3-2372-31B7-4CD3-326DAF9F61F8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308" name="直線コネクタ 307">
                <a:extLst>
                  <a:ext uri="{FF2B5EF4-FFF2-40B4-BE49-F238E27FC236}">
                    <a16:creationId xmlns:a16="http://schemas.microsoft.com/office/drawing/2014/main" id="{53066F19-83AE-015F-730A-7F5E647EC10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>
                <a:extLst>
                  <a:ext uri="{FF2B5EF4-FFF2-40B4-BE49-F238E27FC236}">
                    <a16:creationId xmlns:a16="http://schemas.microsoft.com/office/drawing/2014/main" id="{0F2884CD-57DE-468A-DBA5-DE2E7C5A187E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グループ化 236">
              <a:extLst>
                <a:ext uri="{FF2B5EF4-FFF2-40B4-BE49-F238E27FC236}">
                  <a16:creationId xmlns:a16="http://schemas.microsoft.com/office/drawing/2014/main" id="{C7FADC35-9421-13BC-A8D5-D4D448CF53E9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306" name="直線コネクタ 305">
                <a:extLst>
                  <a:ext uri="{FF2B5EF4-FFF2-40B4-BE49-F238E27FC236}">
                    <a16:creationId xmlns:a16="http://schemas.microsoft.com/office/drawing/2014/main" id="{F19C0C83-E1FF-6099-2719-120B1E983DCA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直線コネクタ 306">
                <a:extLst>
                  <a:ext uri="{FF2B5EF4-FFF2-40B4-BE49-F238E27FC236}">
                    <a16:creationId xmlns:a16="http://schemas.microsoft.com/office/drawing/2014/main" id="{EAA0627D-EC95-C031-3A4A-4004ECBAD9CD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二等辺三角形 237">
              <a:extLst>
                <a:ext uri="{FF2B5EF4-FFF2-40B4-BE49-F238E27FC236}">
                  <a16:creationId xmlns:a16="http://schemas.microsoft.com/office/drawing/2014/main" id="{3A86DD9E-1635-3B00-5A0D-F7F6EFDCC081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9" name="二等辺三角形 238">
              <a:extLst>
                <a:ext uri="{FF2B5EF4-FFF2-40B4-BE49-F238E27FC236}">
                  <a16:creationId xmlns:a16="http://schemas.microsoft.com/office/drawing/2014/main" id="{B03F1A1C-5F34-3967-FF64-9F774AD43977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0" name="二等辺三角形 239">
              <a:extLst>
                <a:ext uri="{FF2B5EF4-FFF2-40B4-BE49-F238E27FC236}">
                  <a16:creationId xmlns:a16="http://schemas.microsoft.com/office/drawing/2014/main" id="{0E104354-EAD2-F5F2-149C-0EE1F3FCAE35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1" name="二等辺三角形 240">
              <a:extLst>
                <a:ext uri="{FF2B5EF4-FFF2-40B4-BE49-F238E27FC236}">
                  <a16:creationId xmlns:a16="http://schemas.microsoft.com/office/drawing/2014/main" id="{3564F018-DB8F-FCC1-6511-CDF80A0BAB99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2" name="二等辺三角形 241">
              <a:extLst>
                <a:ext uri="{FF2B5EF4-FFF2-40B4-BE49-F238E27FC236}">
                  <a16:creationId xmlns:a16="http://schemas.microsoft.com/office/drawing/2014/main" id="{01B035C4-29B8-3948-D3CA-FB4FA3A74599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3" name="二等辺三角形 242">
              <a:extLst>
                <a:ext uri="{FF2B5EF4-FFF2-40B4-BE49-F238E27FC236}">
                  <a16:creationId xmlns:a16="http://schemas.microsoft.com/office/drawing/2014/main" id="{DE195805-1139-523F-90ED-8F4EA6735BA8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4" name="二等辺三角形 243">
              <a:extLst>
                <a:ext uri="{FF2B5EF4-FFF2-40B4-BE49-F238E27FC236}">
                  <a16:creationId xmlns:a16="http://schemas.microsoft.com/office/drawing/2014/main" id="{EEE47A19-AA9E-DF4B-5F5E-49C8C88C70F9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5" name="二等辺三角形 244">
              <a:extLst>
                <a:ext uri="{FF2B5EF4-FFF2-40B4-BE49-F238E27FC236}">
                  <a16:creationId xmlns:a16="http://schemas.microsoft.com/office/drawing/2014/main" id="{B61D9218-644B-AC5D-9692-95EAE8D0B6B5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8EB7468F-787C-9BB1-9A6D-D46C141C2578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コネクタ 246">
              <a:extLst>
                <a:ext uri="{FF2B5EF4-FFF2-40B4-BE49-F238E27FC236}">
                  <a16:creationId xmlns:a16="http://schemas.microsoft.com/office/drawing/2014/main" id="{37DAE6A9-935C-914E-6FE1-7FB4B0A82DF8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A53B5D07-48DB-59D1-7315-CAC7895BB625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0055B6EA-B9CB-87CE-AE38-353C56520FCA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248DFA8B-465E-2229-BD84-F99C9E8F717A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5A1171CC-19BC-82B6-9A6D-0B086C63DA34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C2FB6770-2F3D-FD16-59C3-8EED4EE19014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C75109C8-A1EE-E085-A21F-5571DBF56D26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C092F89A-88DC-C5A1-8F31-1446882D6657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コネクタ 254">
              <a:extLst>
                <a:ext uri="{FF2B5EF4-FFF2-40B4-BE49-F238E27FC236}">
                  <a16:creationId xmlns:a16="http://schemas.microsoft.com/office/drawing/2014/main" id="{01C459E0-5FF5-8444-133C-251475DC11D0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>
              <a:extLst>
                <a:ext uri="{FF2B5EF4-FFF2-40B4-BE49-F238E27FC236}">
                  <a16:creationId xmlns:a16="http://schemas.microsoft.com/office/drawing/2014/main" id="{89723ACD-4DA3-F3E2-8A0B-2018E8CE00C2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>
              <a:extLst>
                <a:ext uri="{FF2B5EF4-FFF2-40B4-BE49-F238E27FC236}">
                  <a16:creationId xmlns:a16="http://schemas.microsoft.com/office/drawing/2014/main" id="{1B0E13D9-C1F2-488C-3B8F-CCD6F6DC0B05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>
              <a:extLst>
                <a:ext uri="{FF2B5EF4-FFF2-40B4-BE49-F238E27FC236}">
                  <a16:creationId xmlns:a16="http://schemas.microsoft.com/office/drawing/2014/main" id="{BA2A19BB-D4F9-4671-5F87-9405B565704B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>
              <a:extLst>
                <a:ext uri="{FF2B5EF4-FFF2-40B4-BE49-F238E27FC236}">
                  <a16:creationId xmlns:a16="http://schemas.microsoft.com/office/drawing/2014/main" id="{E1519E8D-30BC-85FF-E8D7-FBDAD545CC60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>
              <a:extLst>
                <a:ext uri="{FF2B5EF4-FFF2-40B4-BE49-F238E27FC236}">
                  <a16:creationId xmlns:a16="http://schemas.microsoft.com/office/drawing/2014/main" id="{C7D5686B-939B-E1DF-C1CD-7A17A8A378B0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>
              <a:extLst>
                <a:ext uri="{FF2B5EF4-FFF2-40B4-BE49-F238E27FC236}">
                  <a16:creationId xmlns:a16="http://schemas.microsoft.com/office/drawing/2014/main" id="{68A99BF8-85E3-6F80-025C-0F91D0E74311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>
              <a:extLst>
                <a:ext uri="{FF2B5EF4-FFF2-40B4-BE49-F238E27FC236}">
                  <a16:creationId xmlns:a16="http://schemas.microsoft.com/office/drawing/2014/main" id="{6C0B4A70-6BBA-77CD-2ED1-681FDF335D26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>
              <a:extLst>
                <a:ext uri="{FF2B5EF4-FFF2-40B4-BE49-F238E27FC236}">
                  <a16:creationId xmlns:a16="http://schemas.microsoft.com/office/drawing/2014/main" id="{CD49DAD4-8A6F-44F6-E415-874E3502B79B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>
              <a:extLst>
                <a:ext uri="{FF2B5EF4-FFF2-40B4-BE49-F238E27FC236}">
                  <a16:creationId xmlns:a16="http://schemas.microsoft.com/office/drawing/2014/main" id="{D70AD56C-6858-6F7A-C8E5-E0F7B703E657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1F1A8497-6406-A0F1-5E7D-0CD534972A4C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5327B61C-649C-7E4F-F04A-C71538D2E6E9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>
              <a:extLst>
                <a:ext uri="{FF2B5EF4-FFF2-40B4-BE49-F238E27FC236}">
                  <a16:creationId xmlns:a16="http://schemas.microsoft.com/office/drawing/2014/main" id="{91421B52-FFDA-2703-A61C-47C2EC0823D0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>
              <a:extLst>
                <a:ext uri="{FF2B5EF4-FFF2-40B4-BE49-F238E27FC236}">
                  <a16:creationId xmlns:a16="http://schemas.microsoft.com/office/drawing/2014/main" id="{516DA5DE-9033-A2F1-D266-DDC006FA4E65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>
              <a:extLst>
                <a:ext uri="{FF2B5EF4-FFF2-40B4-BE49-F238E27FC236}">
                  <a16:creationId xmlns:a16="http://schemas.microsoft.com/office/drawing/2014/main" id="{620A0853-51DF-6F3F-24E3-62439CA05490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>
              <a:extLst>
                <a:ext uri="{FF2B5EF4-FFF2-40B4-BE49-F238E27FC236}">
                  <a16:creationId xmlns:a16="http://schemas.microsoft.com/office/drawing/2014/main" id="{30729C24-148B-975D-D777-E4A57AE323F5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4E5E1D8D-79A5-62E6-4A10-B897AEBAF8B5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>
              <a:extLst>
                <a:ext uri="{FF2B5EF4-FFF2-40B4-BE49-F238E27FC236}">
                  <a16:creationId xmlns:a16="http://schemas.microsoft.com/office/drawing/2014/main" id="{85D537A6-75A4-0BE4-71C4-BE897D443648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>
              <a:extLst>
                <a:ext uri="{FF2B5EF4-FFF2-40B4-BE49-F238E27FC236}">
                  <a16:creationId xmlns:a16="http://schemas.microsoft.com/office/drawing/2014/main" id="{17B9646F-13DA-CEC1-CA67-A14721A9FA50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>
              <a:extLst>
                <a:ext uri="{FF2B5EF4-FFF2-40B4-BE49-F238E27FC236}">
                  <a16:creationId xmlns:a16="http://schemas.microsoft.com/office/drawing/2014/main" id="{EC33B726-A7D3-EF8D-4661-B8D473115FC3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>
              <a:extLst>
                <a:ext uri="{FF2B5EF4-FFF2-40B4-BE49-F238E27FC236}">
                  <a16:creationId xmlns:a16="http://schemas.microsoft.com/office/drawing/2014/main" id="{4624FF93-44A6-6D93-810E-B2CC5DA61EBF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F44F4D84-F9A5-D43F-001B-1CFF1AC20A18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線コネクタ 276">
              <a:extLst>
                <a:ext uri="{FF2B5EF4-FFF2-40B4-BE49-F238E27FC236}">
                  <a16:creationId xmlns:a16="http://schemas.microsoft.com/office/drawing/2014/main" id="{3AF22327-000F-C424-4413-80F718A61EB0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>
              <a:extLst>
                <a:ext uri="{FF2B5EF4-FFF2-40B4-BE49-F238E27FC236}">
                  <a16:creationId xmlns:a16="http://schemas.microsoft.com/office/drawing/2014/main" id="{27B7432D-0CA9-2A2C-3187-4D82AF9FC735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>
              <a:extLst>
                <a:ext uri="{FF2B5EF4-FFF2-40B4-BE49-F238E27FC236}">
                  <a16:creationId xmlns:a16="http://schemas.microsoft.com/office/drawing/2014/main" id="{2E9EE106-2A9C-9763-8AEF-12F1B880137C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コネクタ 279">
              <a:extLst>
                <a:ext uri="{FF2B5EF4-FFF2-40B4-BE49-F238E27FC236}">
                  <a16:creationId xmlns:a16="http://schemas.microsoft.com/office/drawing/2014/main" id="{5580639E-D4F3-5029-4554-F4A4C42C7EA2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線コネクタ 280">
              <a:extLst>
                <a:ext uri="{FF2B5EF4-FFF2-40B4-BE49-F238E27FC236}">
                  <a16:creationId xmlns:a16="http://schemas.microsoft.com/office/drawing/2014/main" id="{3554A082-5659-95D1-678F-E957ACFD9C33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線コネクタ 281">
              <a:extLst>
                <a:ext uri="{FF2B5EF4-FFF2-40B4-BE49-F238E27FC236}">
                  <a16:creationId xmlns:a16="http://schemas.microsoft.com/office/drawing/2014/main" id="{83207C26-61EE-5C9E-DB37-593C4C647FA7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コネクタ 282">
              <a:extLst>
                <a:ext uri="{FF2B5EF4-FFF2-40B4-BE49-F238E27FC236}">
                  <a16:creationId xmlns:a16="http://schemas.microsoft.com/office/drawing/2014/main" id="{82ED9E4F-3D48-0B51-2BAA-2EF3340564BE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コネクタ 283">
              <a:extLst>
                <a:ext uri="{FF2B5EF4-FFF2-40B4-BE49-F238E27FC236}">
                  <a16:creationId xmlns:a16="http://schemas.microsoft.com/office/drawing/2014/main" id="{D753BF10-E77C-84F5-AB8C-9B168C45FBC7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線コネクタ 284">
              <a:extLst>
                <a:ext uri="{FF2B5EF4-FFF2-40B4-BE49-F238E27FC236}">
                  <a16:creationId xmlns:a16="http://schemas.microsoft.com/office/drawing/2014/main" id="{F87037AE-6239-2020-0211-57D5AE0C3CCE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線コネクタ 285">
              <a:extLst>
                <a:ext uri="{FF2B5EF4-FFF2-40B4-BE49-F238E27FC236}">
                  <a16:creationId xmlns:a16="http://schemas.microsoft.com/office/drawing/2014/main" id="{D5B8084E-9B78-2DE7-1DD0-373575A6EE57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線コネクタ 286">
              <a:extLst>
                <a:ext uri="{FF2B5EF4-FFF2-40B4-BE49-F238E27FC236}">
                  <a16:creationId xmlns:a16="http://schemas.microsoft.com/office/drawing/2014/main" id="{796FF3C9-7DB7-5BED-9D90-EDD709114E08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8" name="グループ化 287">
              <a:extLst>
                <a:ext uri="{FF2B5EF4-FFF2-40B4-BE49-F238E27FC236}">
                  <a16:creationId xmlns:a16="http://schemas.microsoft.com/office/drawing/2014/main" id="{6E7BB2F7-0B09-7925-63CF-1015B955E77D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304" name="直線コネクタ 303">
                <a:extLst>
                  <a:ext uri="{FF2B5EF4-FFF2-40B4-BE49-F238E27FC236}">
                    <a16:creationId xmlns:a16="http://schemas.microsoft.com/office/drawing/2014/main" id="{7BC4170B-8254-9048-9524-3483B3BE61A5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線コネクタ 304">
                <a:extLst>
                  <a:ext uri="{FF2B5EF4-FFF2-40B4-BE49-F238E27FC236}">
                    <a16:creationId xmlns:a16="http://schemas.microsoft.com/office/drawing/2014/main" id="{512C2751-A9C8-2800-ADF2-19669ADF0113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9" name="グループ化 288">
              <a:extLst>
                <a:ext uri="{FF2B5EF4-FFF2-40B4-BE49-F238E27FC236}">
                  <a16:creationId xmlns:a16="http://schemas.microsoft.com/office/drawing/2014/main" id="{F34F4712-1BFC-F31A-E490-28B19A98C357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302" name="直線コネクタ 301">
                <a:extLst>
                  <a:ext uri="{FF2B5EF4-FFF2-40B4-BE49-F238E27FC236}">
                    <a16:creationId xmlns:a16="http://schemas.microsoft.com/office/drawing/2014/main" id="{95727BDC-9D67-D164-CAB5-62DBF149CC59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線コネクタ 302">
                <a:extLst>
                  <a:ext uri="{FF2B5EF4-FFF2-40B4-BE49-F238E27FC236}">
                    <a16:creationId xmlns:a16="http://schemas.microsoft.com/office/drawing/2014/main" id="{015379C6-A2C0-BDFD-EE09-18168F33EFFF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0" name="直線コネクタ 289">
              <a:extLst>
                <a:ext uri="{FF2B5EF4-FFF2-40B4-BE49-F238E27FC236}">
                  <a16:creationId xmlns:a16="http://schemas.microsoft.com/office/drawing/2014/main" id="{D16AD7C3-C99E-312C-BC00-65C762EFC7A5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コネクタ 290">
              <a:extLst>
                <a:ext uri="{FF2B5EF4-FFF2-40B4-BE49-F238E27FC236}">
                  <a16:creationId xmlns:a16="http://schemas.microsoft.com/office/drawing/2014/main" id="{787084AE-16EE-3288-3AAF-457063C78C8F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円/楕円 240">
              <a:extLst>
                <a:ext uri="{FF2B5EF4-FFF2-40B4-BE49-F238E27FC236}">
                  <a16:creationId xmlns:a16="http://schemas.microsoft.com/office/drawing/2014/main" id="{424ED3E0-DDBD-BBA7-9ABF-19071FC3B33E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3" name="円/楕円 241">
              <a:extLst>
                <a:ext uri="{FF2B5EF4-FFF2-40B4-BE49-F238E27FC236}">
                  <a16:creationId xmlns:a16="http://schemas.microsoft.com/office/drawing/2014/main" id="{3700346F-96F6-6A69-CFF1-A4CF3C576B11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4" name="円/楕円 242">
              <a:extLst>
                <a:ext uri="{FF2B5EF4-FFF2-40B4-BE49-F238E27FC236}">
                  <a16:creationId xmlns:a16="http://schemas.microsoft.com/office/drawing/2014/main" id="{2534F507-5F3C-3698-4C9E-335745D615BB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5" name="円/楕円 243">
              <a:extLst>
                <a:ext uri="{FF2B5EF4-FFF2-40B4-BE49-F238E27FC236}">
                  <a16:creationId xmlns:a16="http://schemas.microsoft.com/office/drawing/2014/main" id="{201E373C-A786-AAF5-7291-8DA03DCE401D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6" name="円/楕円 244">
              <a:extLst>
                <a:ext uri="{FF2B5EF4-FFF2-40B4-BE49-F238E27FC236}">
                  <a16:creationId xmlns:a16="http://schemas.microsoft.com/office/drawing/2014/main" id="{A0B4EDC9-AFEA-9B66-F292-7EB288E5EC0C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7" name="円/楕円 245">
              <a:extLst>
                <a:ext uri="{FF2B5EF4-FFF2-40B4-BE49-F238E27FC236}">
                  <a16:creationId xmlns:a16="http://schemas.microsoft.com/office/drawing/2014/main" id="{52F94096-816C-21C9-209F-CC443B2B52D5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8" name="円/楕円 246">
              <a:extLst>
                <a:ext uri="{FF2B5EF4-FFF2-40B4-BE49-F238E27FC236}">
                  <a16:creationId xmlns:a16="http://schemas.microsoft.com/office/drawing/2014/main" id="{6DD22607-F492-6A40-1435-97952E52E95E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9" name="円/楕円 247">
              <a:extLst>
                <a:ext uri="{FF2B5EF4-FFF2-40B4-BE49-F238E27FC236}">
                  <a16:creationId xmlns:a16="http://schemas.microsoft.com/office/drawing/2014/main" id="{5AC77B0B-1FB7-EFD0-495A-BD3C2113878F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00" name="円/楕円 248">
              <a:extLst>
                <a:ext uri="{FF2B5EF4-FFF2-40B4-BE49-F238E27FC236}">
                  <a16:creationId xmlns:a16="http://schemas.microsoft.com/office/drawing/2014/main" id="{9A4D5791-FE3C-8CD3-537D-7822BA1FF15D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01" name="テキスト ボックス 300">
              <a:extLst>
                <a:ext uri="{FF2B5EF4-FFF2-40B4-BE49-F238E27FC236}">
                  <a16:creationId xmlns:a16="http://schemas.microsoft.com/office/drawing/2014/main" id="{C129AB3F-1C00-5F3E-0627-265947EF0BDD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5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00" dirty="0">
                  <a:solidFill>
                    <a:srgbClr val="65B822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Copyright © 1 sheet Frame Works since 2012 - All rights reserved.</a:t>
              </a:r>
              <a:endParaRPr kumimoji="1" lang="ja-JP" altLang="en-US" sz="600" dirty="0">
                <a:solidFill>
                  <a:srgbClr val="65B82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348" name="直線コネクタ 347">
            <a:extLst>
              <a:ext uri="{FF2B5EF4-FFF2-40B4-BE49-F238E27FC236}">
                <a16:creationId xmlns:a16="http://schemas.microsoft.com/office/drawing/2014/main" id="{D01F4924-80D9-32DB-A033-869701F44C97}"/>
              </a:ext>
            </a:extLst>
          </p:cNvPr>
          <p:cNvCxnSpPr/>
          <p:nvPr/>
        </p:nvCxnSpPr>
        <p:spPr>
          <a:xfrm>
            <a:off x="6044559" y="1072586"/>
            <a:ext cx="0" cy="544981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>
            <a:extLst>
              <a:ext uri="{FF2B5EF4-FFF2-40B4-BE49-F238E27FC236}">
                <a16:creationId xmlns:a16="http://schemas.microsoft.com/office/drawing/2014/main" id="{145B9585-9CE9-08B0-EDC8-C2F464CA08BB}"/>
              </a:ext>
            </a:extLst>
          </p:cNvPr>
          <p:cNvCxnSpPr/>
          <p:nvPr/>
        </p:nvCxnSpPr>
        <p:spPr>
          <a:xfrm flipV="1">
            <a:off x="1936165" y="3800906"/>
            <a:ext cx="8212909" cy="27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>
            <a:extLst>
              <a:ext uri="{FF2B5EF4-FFF2-40B4-BE49-F238E27FC236}">
                <a16:creationId xmlns:a16="http://schemas.microsoft.com/office/drawing/2014/main" id="{49186357-06A8-F7E5-BD26-09A661882A43}"/>
              </a:ext>
            </a:extLst>
          </p:cNvPr>
          <p:cNvCxnSpPr>
            <a:stCxn id="295" idx="0"/>
          </p:cNvCxnSpPr>
          <p:nvPr/>
        </p:nvCxnSpPr>
        <p:spPr>
          <a:xfrm flipH="1">
            <a:off x="3984883" y="3793737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>
            <a:extLst>
              <a:ext uri="{FF2B5EF4-FFF2-40B4-BE49-F238E27FC236}">
                <a16:creationId xmlns:a16="http://schemas.microsoft.com/office/drawing/2014/main" id="{B2217AE3-F894-81BB-3ABA-C64D634AB4E6}"/>
              </a:ext>
            </a:extLst>
          </p:cNvPr>
          <p:cNvCxnSpPr>
            <a:endCxn id="299" idx="3"/>
          </p:cNvCxnSpPr>
          <p:nvPr/>
        </p:nvCxnSpPr>
        <p:spPr>
          <a:xfrm flipV="1">
            <a:off x="1944225" y="5179736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>
            <a:extLst>
              <a:ext uri="{FF2B5EF4-FFF2-40B4-BE49-F238E27FC236}">
                <a16:creationId xmlns:a16="http://schemas.microsoft.com/office/drawing/2014/main" id="{F1704C63-2096-F50E-994D-B2470B68C5DE}"/>
              </a:ext>
            </a:extLst>
          </p:cNvPr>
          <p:cNvCxnSpPr/>
          <p:nvPr/>
        </p:nvCxnSpPr>
        <p:spPr>
          <a:xfrm flipH="1">
            <a:off x="8096088" y="3788131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>
            <a:extLst>
              <a:ext uri="{FF2B5EF4-FFF2-40B4-BE49-F238E27FC236}">
                <a16:creationId xmlns:a16="http://schemas.microsoft.com/office/drawing/2014/main" id="{E088927C-3FB9-7ADF-37AE-EB84178647C3}"/>
              </a:ext>
            </a:extLst>
          </p:cNvPr>
          <p:cNvCxnSpPr/>
          <p:nvPr/>
        </p:nvCxnSpPr>
        <p:spPr>
          <a:xfrm flipV="1">
            <a:off x="6055430" y="5174130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コネクタ 353">
            <a:extLst>
              <a:ext uri="{FF2B5EF4-FFF2-40B4-BE49-F238E27FC236}">
                <a16:creationId xmlns:a16="http://schemas.microsoft.com/office/drawing/2014/main" id="{7B8633B0-0F76-B7BD-6988-67A1B86D0097}"/>
              </a:ext>
            </a:extLst>
          </p:cNvPr>
          <p:cNvCxnSpPr/>
          <p:nvPr/>
        </p:nvCxnSpPr>
        <p:spPr>
          <a:xfrm flipH="1">
            <a:off x="8092377" y="1059987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コネクタ 354">
            <a:extLst>
              <a:ext uri="{FF2B5EF4-FFF2-40B4-BE49-F238E27FC236}">
                <a16:creationId xmlns:a16="http://schemas.microsoft.com/office/drawing/2014/main" id="{367377FD-5736-7F76-746F-DBBAC724734B}"/>
              </a:ext>
            </a:extLst>
          </p:cNvPr>
          <p:cNvCxnSpPr/>
          <p:nvPr/>
        </p:nvCxnSpPr>
        <p:spPr>
          <a:xfrm flipV="1">
            <a:off x="6051719" y="2445986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線コネクタ 355">
            <a:extLst>
              <a:ext uri="{FF2B5EF4-FFF2-40B4-BE49-F238E27FC236}">
                <a16:creationId xmlns:a16="http://schemas.microsoft.com/office/drawing/2014/main" id="{08DD54F6-AD0D-E64C-E708-830E9AD903DA}"/>
              </a:ext>
            </a:extLst>
          </p:cNvPr>
          <p:cNvCxnSpPr>
            <a:endCxn id="292" idx="4"/>
          </p:cNvCxnSpPr>
          <p:nvPr/>
        </p:nvCxnSpPr>
        <p:spPr>
          <a:xfrm>
            <a:off x="3985524" y="1076706"/>
            <a:ext cx="1792" cy="138722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コネクタ 356">
            <a:extLst>
              <a:ext uri="{FF2B5EF4-FFF2-40B4-BE49-F238E27FC236}">
                <a16:creationId xmlns:a16="http://schemas.microsoft.com/office/drawing/2014/main" id="{DD8CD150-E87B-2743-76F9-FEDA168BA40B}"/>
              </a:ext>
            </a:extLst>
          </p:cNvPr>
          <p:cNvCxnSpPr/>
          <p:nvPr/>
        </p:nvCxnSpPr>
        <p:spPr>
          <a:xfrm flipV="1">
            <a:off x="1952104" y="2443805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正方形/長方形 357">
            <a:extLst>
              <a:ext uri="{FF2B5EF4-FFF2-40B4-BE49-F238E27FC236}">
                <a16:creationId xmlns:a16="http://schemas.microsoft.com/office/drawing/2014/main" id="{3EC34E84-FEFA-9883-9576-71B8520AA4D8}"/>
              </a:ext>
            </a:extLst>
          </p:cNvPr>
          <p:cNvSpPr/>
          <p:nvPr/>
        </p:nvSpPr>
        <p:spPr>
          <a:xfrm>
            <a:off x="1926737" y="1081171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経営者の条件</a:t>
            </a:r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第２章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9" name="正方形/長方形 358">
            <a:extLst>
              <a:ext uri="{FF2B5EF4-FFF2-40B4-BE49-F238E27FC236}">
                <a16:creationId xmlns:a16="http://schemas.microsoft.com/office/drawing/2014/main" id="{D07C1DBB-3149-BF04-32E7-209EE6795851}"/>
              </a:ext>
            </a:extLst>
          </p:cNvPr>
          <p:cNvSpPr/>
          <p:nvPr/>
        </p:nvSpPr>
        <p:spPr>
          <a:xfrm>
            <a:off x="3982763" y="1077203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P?</a:t>
            </a: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0" name="正方形/長方形 359">
            <a:extLst>
              <a:ext uri="{FF2B5EF4-FFF2-40B4-BE49-F238E27FC236}">
                <a16:creationId xmlns:a16="http://schemas.microsoft.com/office/drawing/2014/main" id="{7D4FECC2-F778-CF4A-692C-41C0BC4AD4C5}"/>
              </a:ext>
            </a:extLst>
          </p:cNvPr>
          <p:cNvSpPr/>
          <p:nvPr/>
        </p:nvSpPr>
        <p:spPr>
          <a:xfrm>
            <a:off x="1921449" y="380600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Q1?</a:t>
            </a:r>
          </a:p>
        </p:txBody>
      </p:sp>
      <p:grpSp>
        <p:nvGrpSpPr>
          <p:cNvPr id="361" name="グループ化 360">
            <a:extLst>
              <a:ext uri="{FF2B5EF4-FFF2-40B4-BE49-F238E27FC236}">
                <a16:creationId xmlns:a16="http://schemas.microsoft.com/office/drawing/2014/main" id="{23CBAFD2-F664-FC82-5ABF-9E65ACF2D3AE}"/>
              </a:ext>
            </a:extLst>
          </p:cNvPr>
          <p:cNvGrpSpPr/>
          <p:nvPr/>
        </p:nvGrpSpPr>
        <p:grpSpPr>
          <a:xfrm>
            <a:off x="2975839" y="4472177"/>
            <a:ext cx="1240322" cy="1028484"/>
            <a:chOff x="1475656" y="4124654"/>
            <a:chExt cx="1082090" cy="774474"/>
          </a:xfrm>
        </p:grpSpPr>
        <p:cxnSp>
          <p:nvCxnSpPr>
            <p:cNvPr id="362" name="直線矢印コネクタ 361">
              <a:extLst>
                <a:ext uri="{FF2B5EF4-FFF2-40B4-BE49-F238E27FC236}">
                  <a16:creationId xmlns:a16="http://schemas.microsoft.com/office/drawing/2014/main" id="{5ED5D531-8041-9ACE-CF92-A97455A4127C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直線矢印コネクタ 362">
              <a:extLst>
                <a:ext uri="{FF2B5EF4-FFF2-40B4-BE49-F238E27FC236}">
                  <a16:creationId xmlns:a16="http://schemas.microsoft.com/office/drawing/2014/main" id="{B0C06F79-F626-1E16-17C4-B65C90DD4E6B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線矢印コネクタ 363">
              <a:extLst>
                <a:ext uri="{FF2B5EF4-FFF2-40B4-BE49-F238E27FC236}">
                  <a16:creationId xmlns:a16="http://schemas.microsoft.com/office/drawing/2014/main" id="{F873AFDE-CA03-AA5A-5C0A-9EEFDB538304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5" name="正方形/長方形 364">
            <a:extLst>
              <a:ext uri="{FF2B5EF4-FFF2-40B4-BE49-F238E27FC236}">
                <a16:creationId xmlns:a16="http://schemas.microsoft.com/office/drawing/2014/main" id="{A5DA1D8A-A93D-320C-2B72-9EF3A3FE7414}"/>
              </a:ext>
            </a:extLst>
          </p:cNvPr>
          <p:cNvSpPr/>
          <p:nvPr/>
        </p:nvSpPr>
        <p:spPr>
          <a:xfrm>
            <a:off x="1917658" y="518561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366" name="正方形/長方形 365">
            <a:extLst>
              <a:ext uri="{FF2B5EF4-FFF2-40B4-BE49-F238E27FC236}">
                <a16:creationId xmlns:a16="http://schemas.microsoft.com/office/drawing/2014/main" id="{79984DBF-9223-D1E4-A842-73E4256D31DC}"/>
              </a:ext>
            </a:extLst>
          </p:cNvPr>
          <p:cNvSpPr/>
          <p:nvPr/>
        </p:nvSpPr>
        <p:spPr>
          <a:xfrm>
            <a:off x="3990298" y="519171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7" name="正方形/長方形 366">
            <a:extLst>
              <a:ext uri="{FF2B5EF4-FFF2-40B4-BE49-F238E27FC236}">
                <a16:creationId xmlns:a16="http://schemas.microsoft.com/office/drawing/2014/main" id="{E9DBD587-4011-369E-0591-FFFF764D3E15}"/>
              </a:ext>
            </a:extLst>
          </p:cNvPr>
          <p:cNvSpPr/>
          <p:nvPr/>
        </p:nvSpPr>
        <p:spPr>
          <a:xfrm>
            <a:off x="3987250" y="381706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8" name="正方形/長方形 367">
            <a:extLst>
              <a:ext uri="{FF2B5EF4-FFF2-40B4-BE49-F238E27FC236}">
                <a16:creationId xmlns:a16="http://schemas.microsoft.com/office/drawing/2014/main" id="{DDF6D169-730A-1965-BB0F-26E7A631D46F}"/>
              </a:ext>
            </a:extLst>
          </p:cNvPr>
          <p:cNvSpPr/>
          <p:nvPr/>
        </p:nvSpPr>
        <p:spPr>
          <a:xfrm>
            <a:off x="6024057" y="3812104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Q2?</a:t>
            </a:r>
          </a:p>
        </p:txBody>
      </p:sp>
      <p:grpSp>
        <p:nvGrpSpPr>
          <p:cNvPr id="369" name="グループ化 368">
            <a:extLst>
              <a:ext uri="{FF2B5EF4-FFF2-40B4-BE49-F238E27FC236}">
                <a16:creationId xmlns:a16="http://schemas.microsoft.com/office/drawing/2014/main" id="{872DE802-A233-FDEC-301A-F0C81EADFF44}"/>
              </a:ext>
            </a:extLst>
          </p:cNvPr>
          <p:cNvGrpSpPr/>
          <p:nvPr/>
        </p:nvGrpSpPr>
        <p:grpSpPr>
          <a:xfrm>
            <a:off x="7078447" y="4478273"/>
            <a:ext cx="1240322" cy="1028484"/>
            <a:chOff x="1475656" y="4124654"/>
            <a:chExt cx="1082090" cy="774474"/>
          </a:xfrm>
        </p:grpSpPr>
        <p:cxnSp>
          <p:nvCxnSpPr>
            <p:cNvPr id="370" name="直線矢印コネクタ 369">
              <a:extLst>
                <a:ext uri="{FF2B5EF4-FFF2-40B4-BE49-F238E27FC236}">
                  <a16:creationId xmlns:a16="http://schemas.microsoft.com/office/drawing/2014/main" id="{A4C5C129-02C8-D9C9-1867-210E65A97A6B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線矢印コネクタ 370">
              <a:extLst>
                <a:ext uri="{FF2B5EF4-FFF2-40B4-BE49-F238E27FC236}">
                  <a16:creationId xmlns:a16="http://schemas.microsoft.com/office/drawing/2014/main" id="{5F8FAFB3-4502-C2A8-6301-135D8C0A7CF7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線矢印コネクタ 371">
              <a:extLst>
                <a:ext uri="{FF2B5EF4-FFF2-40B4-BE49-F238E27FC236}">
                  <a16:creationId xmlns:a16="http://schemas.microsoft.com/office/drawing/2014/main" id="{9D07F373-3517-0E51-2762-4579BF34A1A6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3" name="正方形/長方形 372">
            <a:extLst>
              <a:ext uri="{FF2B5EF4-FFF2-40B4-BE49-F238E27FC236}">
                <a16:creationId xmlns:a16="http://schemas.microsoft.com/office/drawing/2014/main" id="{39083C82-B695-1FE4-FC1C-B459FFE7901F}"/>
              </a:ext>
            </a:extLst>
          </p:cNvPr>
          <p:cNvSpPr/>
          <p:nvPr/>
        </p:nvSpPr>
        <p:spPr>
          <a:xfrm>
            <a:off x="6020266" y="519171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374" name="正方形/長方形 373">
            <a:extLst>
              <a:ext uri="{FF2B5EF4-FFF2-40B4-BE49-F238E27FC236}">
                <a16:creationId xmlns:a16="http://schemas.microsoft.com/office/drawing/2014/main" id="{1163F9B0-5382-08D1-5891-41F9984C1C37}"/>
              </a:ext>
            </a:extLst>
          </p:cNvPr>
          <p:cNvSpPr/>
          <p:nvPr/>
        </p:nvSpPr>
        <p:spPr>
          <a:xfrm>
            <a:off x="8092906" y="5197808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5" name="正方形/長方形 374">
            <a:extLst>
              <a:ext uri="{FF2B5EF4-FFF2-40B4-BE49-F238E27FC236}">
                <a16:creationId xmlns:a16="http://schemas.microsoft.com/office/drawing/2014/main" id="{4F0BAD65-489E-F2EE-A739-D9A26E0E4620}"/>
              </a:ext>
            </a:extLst>
          </p:cNvPr>
          <p:cNvSpPr/>
          <p:nvPr/>
        </p:nvSpPr>
        <p:spPr>
          <a:xfrm>
            <a:off x="8089858" y="382316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6" name="正方形/長方形 375">
            <a:extLst>
              <a:ext uri="{FF2B5EF4-FFF2-40B4-BE49-F238E27FC236}">
                <a16:creationId xmlns:a16="http://schemas.microsoft.com/office/drawing/2014/main" id="{5D99B64B-686F-B6F6-607A-1313936E14A1}"/>
              </a:ext>
            </a:extLst>
          </p:cNvPr>
          <p:cNvSpPr/>
          <p:nvPr/>
        </p:nvSpPr>
        <p:spPr>
          <a:xfrm>
            <a:off x="6024057" y="1068904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?</a:t>
            </a:r>
          </a:p>
        </p:txBody>
      </p:sp>
      <p:grpSp>
        <p:nvGrpSpPr>
          <p:cNvPr id="377" name="グループ化 376">
            <a:extLst>
              <a:ext uri="{FF2B5EF4-FFF2-40B4-BE49-F238E27FC236}">
                <a16:creationId xmlns:a16="http://schemas.microsoft.com/office/drawing/2014/main" id="{6BB99F84-FD2B-180E-A707-862E362B5291}"/>
              </a:ext>
            </a:extLst>
          </p:cNvPr>
          <p:cNvGrpSpPr/>
          <p:nvPr/>
        </p:nvGrpSpPr>
        <p:grpSpPr>
          <a:xfrm>
            <a:off x="7078447" y="1735073"/>
            <a:ext cx="1240322" cy="1028484"/>
            <a:chOff x="1475656" y="4124654"/>
            <a:chExt cx="1082090" cy="774474"/>
          </a:xfrm>
        </p:grpSpPr>
        <p:cxnSp>
          <p:nvCxnSpPr>
            <p:cNvPr id="378" name="直線矢印コネクタ 377">
              <a:extLst>
                <a:ext uri="{FF2B5EF4-FFF2-40B4-BE49-F238E27FC236}">
                  <a16:creationId xmlns:a16="http://schemas.microsoft.com/office/drawing/2014/main" id="{8FD32FF0-6B29-7685-4BAE-81F1BEDBB454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直線矢印コネクタ 378">
              <a:extLst>
                <a:ext uri="{FF2B5EF4-FFF2-40B4-BE49-F238E27FC236}">
                  <a16:creationId xmlns:a16="http://schemas.microsoft.com/office/drawing/2014/main" id="{B671D85B-CCEA-B858-9E9D-3693756A83A0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線矢印コネクタ 379">
              <a:extLst>
                <a:ext uri="{FF2B5EF4-FFF2-40B4-BE49-F238E27FC236}">
                  <a16:creationId xmlns:a16="http://schemas.microsoft.com/office/drawing/2014/main" id="{7C236F23-4A5B-3026-ECBE-3A00B1D9744A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1" name="正方形/長方形 380">
            <a:extLst>
              <a:ext uri="{FF2B5EF4-FFF2-40B4-BE49-F238E27FC236}">
                <a16:creationId xmlns:a16="http://schemas.microsoft.com/office/drawing/2014/main" id="{4D1A0408-61DC-938D-8205-64C4A8F8C2F3}"/>
              </a:ext>
            </a:extLst>
          </p:cNvPr>
          <p:cNvSpPr/>
          <p:nvPr/>
        </p:nvSpPr>
        <p:spPr>
          <a:xfrm>
            <a:off x="6020266" y="244851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382" name="正方形/長方形 381">
            <a:extLst>
              <a:ext uri="{FF2B5EF4-FFF2-40B4-BE49-F238E27FC236}">
                <a16:creationId xmlns:a16="http://schemas.microsoft.com/office/drawing/2014/main" id="{2D5D2A4B-8320-9E96-56C2-00CD39C3B3B4}"/>
              </a:ext>
            </a:extLst>
          </p:cNvPr>
          <p:cNvSpPr/>
          <p:nvPr/>
        </p:nvSpPr>
        <p:spPr>
          <a:xfrm>
            <a:off x="8092906" y="2454608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3" name="正方形/長方形 382">
            <a:extLst>
              <a:ext uri="{FF2B5EF4-FFF2-40B4-BE49-F238E27FC236}">
                <a16:creationId xmlns:a16="http://schemas.microsoft.com/office/drawing/2014/main" id="{F8F15182-33DE-4BC6-E964-18D6A45E64EE}"/>
              </a:ext>
            </a:extLst>
          </p:cNvPr>
          <p:cNvSpPr/>
          <p:nvPr/>
        </p:nvSpPr>
        <p:spPr>
          <a:xfrm>
            <a:off x="8089858" y="107996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4" name="正方形/長方形 383">
            <a:extLst>
              <a:ext uri="{FF2B5EF4-FFF2-40B4-BE49-F238E27FC236}">
                <a16:creationId xmlns:a16="http://schemas.microsoft.com/office/drawing/2014/main" id="{8AE861C6-B874-CF92-3913-EE0F828F2B79}"/>
              </a:ext>
            </a:extLst>
          </p:cNvPr>
          <p:cNvSpPr/>
          <p:nvPr/>
        </p:nvSpPr>
        <p:spPr>
          <a:xfrm>
            <a:off x="1920643" y="3781160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なぜ読んだ？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5" name="正方形/長方形 384">
            <a:extLst>
              <a:ext uri="{FF2B5EF4-FFF2-40B4-BE49-F238E27FC236}">
                <a16:creationId xmlns:a16="http://schemas.microsoft.com/office/drawing/2014/main" id="{487EAAC5-A8C1-5563-9F5B-ACC0A973B4A8}"/>
              </a:ext>
            </a:extLst>
          </p:cNvPr>
          <p:cNvSpPr/>
          <p:nvPr/>
        </p:nvSpPr>
        <p:spPr>
          <a:xfrm>
            <a:off x="6041411" y="3814037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この本質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にはどんな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利点があるか？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6" name="正方形/長方形 385">
            <a:extLst>
              <a:ext uri="{FF2B5EF4-FFF2-40B4-BE49-F238E27FC236}">
                <a16:creationId xmlns:a16="http://schemas.microsoft.com/office/drawing/2014/main" id="{C1FC1596-A929-3330-8BCC-296E729C1497}"/>
              </a:ext>
            </a:extLst>
          </p:cNvPr>
          <p:cNvSpPr/>
          <p:nvPr/>
        </p:nvSpPr>
        <p:spPr>
          <a:xfrm>
            <a:off x="6047507" y="1058645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どうやって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実践？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7" name="正方形/長方形 386">
            <a:extLst>
              <a:ext uri="{FF2B5EF4-FFF2-40B4-BE49-F238E27FC236}">
                <a16:creationId xmlns:a16="http://schemas.microsoft.com/office/drawing/2014/main" id="{F28040E5-22AC-EF19-BAB9-57821A5EE086}"/>
              </a:ext>
            </a:extLst>
          </p:cNvPr>
          <p:cNvSpPr/>
          <p:nvPr/>
        </p:nvSpPr>
        <p:spPr>
          <a:xfrm>
            <a:off x="1944880" y="2454308"/>
            <a:ext cx="4097781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時間管理の本質は、</a:t>
            </a:r>
            <a:endParaRPr lang="en-US" altLang="ja-JP" sz="2000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「まとまった時間」の確保</a:t>
            </a:r>
            <a:endParaRPr lang="en-US" altLang="ja-JP" sz="2000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8" name="正方形/長方形 387">
            <a:extLst>
              <a:ext uri="{FF2B5EF4-FFF2-40B4-BE49-F238E27FC236}">
                <a16:creationId xmlns:a16="http://schemas.microsoft.com/office/drawing/2014/main" id="{688FA787-6D09-310A-43A7-AF6C28229441}"/>
              </a:ext>
            </a:extLst>
          </p:cNvPr>
          <p:cNvSpPr/>
          <p:nvPr/>
        </p:nvSpPr>
        <p:spPr>
          <a:xfrm>
            <a:off x="1930809" y="5335884"/>
            <a:ext cx="2068627" cy="120460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知識労働者には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じっくり考え、話す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業務がたくさん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9" name="正方形/長方形 388">
            <a:extLst>
              <a:ext uri="{FF2B5EF4-FFF2-40B4-BE49-F238E27FC236}">
                <a16:creationId xmlns:a16="http://schemas.microsoft.com/office/drawing/2014/main" id="{70838347-09F7-89F4-CF7C-B6B86F466952}"/>
              </a:ext>
            </a:extLst>
          </p:cNvPr>
          <p:cNvSpPr/>
          <p:nvPr/>
        </p:nvSpPr>
        <p:spPr>
          <a:xfrm>
            <a:off x="3976569" y="5246566"/>
            <a:ext cx="2068627" cy="127504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スキマ時間では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対応できない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0" name="正方形/長方形 389">
            <a:extLst>
              <a:ext uri="{FF2B5EF4-FFF2-40B4-BE49-F238E27FC236}">
                <a16:creationId xmlns:a16="http://schemas.microsoft.com/office/drawing/2014/main" id="{F76E2B1E-326C-1EB9-A033-63CA419B9B8C}"/>
              </a:ext>
            </a:extLst>
          </p:cNvPr>
          <p:cNvSpPr/>
          <p:nvPr/>
        </p:nvSpPr>
        <p:spPr>
          <a:xfrm>
            <a:off x="4007888" y="3820488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仕事の管理は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時間の管理から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1" name="正方形/長方形 390">
            <a:extLst>
              <a:ext uri="{FF2B5EF4-FFF2-40B4-BE49-F238E27FC236}">
                <a16:creationId xmlns:a16="http://schemas.microsoft.com/office/drawing/2014/main" id="{865DFD70-A255-2553-3AAD-D27420F956D6}"/>
              </a:ext>
            </a:extLst>
          </p:cNvPr>
          <p:cNvSpPr/>
          <p:nvPr/>
        </p:nvSpPr>
        <p:spPr>
          <a:xfrm>
            <a:off x="5978580" y="5204673"/>
            <a:ext cx="2155219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コミュニケーション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時間の確保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2" name="正方形/長方形 391">
            <a:extLst>
              <a:ext uri="{FF2B5EF4-FFF2-40B4-BE49-F238E27FC236}">
                <a16:creationId xmlns:a16="http://schemas.microsoft.com/office/drawing/2014/main" id="{23D8EF49-2203-1817-3993-275FA532605F}"/>
              </a:ext>
            </a:extLst>
          </p:cNvPr>
          <p:cNvSpPr/>
          <p:nvPr/>
        </p:nvSpPr>
        <p:spPr>
          <a:xfrm>
            <a:off x="8084055" y="5191973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人間関係構築のための時間確保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3" name="正方形/長方形 392">
            <a:extLst>
              <a:ext uri="{FF2B5EF4-FFF2-40B4-BE49-F238E27FC236}">
                <a16:creationId xmlns:a16="http://schemas.microsoft.com/office/drawing/2014/main" id="{820E2481-420C-2C19-239B-B235D64D80A3}"/>
              </a:ext>
            </a:extLst>
          </p:cNvPr>
          <p:cNvSpPr/>
          <p:nvPr/>
        </p:nvSpPr>
        <p:spPr>
          <a:xfrm>
            <a:off x="8106472" y="3799868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生産性をあげる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ゆとりある職場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4" name="正方形/長方形 393">
            <a:extLst>
              <a:ext uri="{FF2B5EF4-FFF2-40B4-BE49-F238E27FC236}">
                <a16:creationId xmlns:a16="http://schemas.microsoft.com/office/drawing/2014/main" id="{D139E18A-1651-5C49-5A95-489192A53761}"/>
              </a:ext>
            </a:extLst>
          </p:cNvPr>
          <p:cNvSpPr/>
          <p:nvPr/>
        </p:nvSpPr>
        <p:spPr>
          <a:xfrm>
            <a:off x="6056140" y="2479046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日々、何に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どれだけ時間を使っているか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紙に記録する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5" name="正方形/長方形 394">
            <a:extLst>
              <a:ext uri="{FF2B5EF4-FFF2-40B4-BE49-F238E27FC236}">
                <a16:creationId xmlns:a16="http://schemas.microsoft.com/office/drawing/2014/main" id="{6AFADC13-FA1A-8846-2A7D-7C88532EED80}"/>
              </a:ext>
            </a:extLst>
          </p:cNvPr>
          <p:cNvSpPr/>
          <p:nvPr/>
        </p:nvSpPr>
        <p:spPr>
          <a:xfrm>
            <a:off x="8088562" y="2434421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自分以外でもＯＫなものを選び、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仕事を渡す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6" name="正方形/長方形 395">
            <a:extLst>
              <a:ext uri="{FF2B5EF4-FFF2-40B4-BE49-F238E27FC236}">
                <a16:creationId xmlns:a16="http://schemas.microsoft.com/office/drawing/2014/main" id="{3005808A-8DE4-19BD-519A-15797159F702}"/>
              </a:ext>
            </a:extLst>
          </p:cNvPr>
          <p:cNvSpPr/>
          <p:nvPr/>
        </p:nvSpPr>
        <p:spPr>
          <a:xfrm>
            <a:off x="8119434" y="1088285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空いた時間を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まとめ１時間以上のまとまった時間を捻出する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73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8A647EF4-2C74-A328-FE21-C6D4FE1F07DA}"/>
              </a:ext>
            </a:extLst>
          </p:cNvPr>
          <p:cNvSpPr txBox="1"/>
          <p:nvPr/>
        </p:nvSpPr>
        <p:spPr>
          <a:xfrm>
            <a:off x="371364" y="255579"/>
            <a:ext cx="830067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例③：「研修」での学びを「紙１枚」でまとめる</a:t>
            </a:r>
            <a:endParaRPr kumimoji="1"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FE44E764-52B4-1D37-6C32-43AC43CAE5B2}"/>
              </a:ext>
            </a:extLst>
          </p:cNvPr>
          <p:cNvGrpSpPr>
            <a:grpSpLocks noChangeAspect="1"/>
          </p:cNvGrpSpPr>
          <p:nvPr/>
        </p:nvGrpSpPr>
        <p:grpSpPr>
          <a:xfrm>
            <a:off x="1795533" y="1072584"/>
            <a:ext cx="8331847" cy="5664166"/>
            <a:chOff x="1026221" y="1404243"/>
            <a:chExt cx="8748992" cy="5987216"/>
          </a:xfrm>
        </p:grpSpPr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8AE39875-44AD-6008-1E57-D4AE01193AC4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399" name="グループ化 398">
              <a:extLst>
                <a:ext uri="{FF2B5EF4-FFF2-40B4-BE49-F238E27FC236}">
                  <a16:creationId xmlns:a16="http://schemas.microsoft.com/office/drawing/2014/main" id="{6D4C2CFD-3340-EF85-C0D3-28A878454E17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540" name="直線コネクタ 539">
                <a:extLst>
                  <a:ext uri="{FF2B5EF4-FFF2-40B4-BE49-F238E27FC236}">
                    <a16:creationId xmlns:a16="http://schemas.microsoft.com/office/drawing/2014/main" id="{42DAAC85-6E67-199F-AB2E-970A5FB5BB21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直線コネクタ 540">
                <a:extLst>
                  <a:ext uri="{FF2B5EF4-FFF2-40B4-BE49-F238E27FC236}">
                    <a16:creationId xmlns:a16="http://schemas.microsoft.com/office/drawing/2014/main" id="{A5495751-898B-CA2E-1E57-9B51E5729320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0" name="グループ化 399">
              <a:extLst>
                <a:ext uri="{FF2B5EF4-FFF2-40B4-BE49-F238E27FC236}">
                  <a16:creationId xmlns:a16="http://schemas.microsoft.com/office/drawing/2014/main" id="{0FDC520D-11AB-7B1F-9F36-331AE572ABBF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538" name="直線コネクタ 537">
                <a:extLst>
                  <a:ext uri="{FF2B5EF4-FFF2-40B4-BE49-F238E27FC236}">
                    <a16:creationId xmlns:a16="http://schemas.microsoft.com/office/drawing/2014/main" id="{9F562968-0FDF-9F8D-498F-4B7D541113E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直線コネクタ 538">
                <a:extLst>
                  <a:ext uri="{FF2B5EF4-FFF2-40B4-BE49-F238E27FC236}">
                    <a16:creationId xmlns:a16="http://schemas.microsoft.com/office/drawing/2014/main" id="{FA92F1A0-C391-0242-5163-ABE805610A8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1" name="グループ化 400">
              <a:extLst>
                <a:ext uri="{FF2B5EF4-FFF2-40B4-BE49-F238E27FC236}">
                  <a16:creationId xmlns:a16="http://schemas.microsoft.com/office/drawing/2014/main" id="{092D0B9B-992F-5CB9-BE63-4A8C26C4866C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536" name="直線コネクタ 535">
                <a:extLst>
                  <a:ext uri="{FF2B5EF4-FFF2-40B4-BE49-F238E27FC236}">
                    <a16:creationId xmlns:a16="http://schemas.microsoft.com/office/drawing/2014/main" id="{A0893AF6-034E-B63C-1CD0-4C79D335A46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直線コネクタ 536">
                <a:extLst>
                  <a:ext uri="{FF2B5EF4-FFF2-40B4-BE49-F238E27FC236}">
                    <a16:creationId xmlns:a16="http://schemas.microsoft.com/office/drawing/2014/main" id="{77320FDD-C0BB-AEF5-C06E-9E2CC223857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2" name="グループ化 401">
              <a:extLst>
                <a:ext uri="{FF2B5EF4-FFF2-40B4-BE49-F238E27FC236}">
                  <a16:creationId xmlns:a16="http://schemas.microsoft.com/office/drawing/2014/main" id="{3C2885D7-13AC-CEB0-4620-9163475A240A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534" name="直線コネクタ 533">
                <a:extLst>
                  <a:ext uri="{FF2B5EF4-FFF2-40B4-BE49-F238E27FC236}">
                    <a16:creationId xmlns:a16="http://schemas.microsoft.com/office/drawing/2014/main" id="{D01B6265-AF8E-12BA-2D5D-A0E6DDF5F935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直線コネクタ 534">
                <a:extLst>
                  <a:ext uri="{FF2B5EF4-FFF2-40B4-BE49-F238E27FC236}">
                    <a16:creationId xmlns:a16="http://schemas.microsoft.com/office/drawing/2014/main" id="{8D3D8479-BBB2-1683-E161-9172A42A4E52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3" name="グループ化 402">
              <a:extLst>
                <a:ext uri="{FF2B5EF4-FFF2-40B4-BE49-F238E27FC236}">
                  <a16:creationId xmlns:a16="http://schemas.microsoft.com/office/drawing/2014/main" id="{2AF54DE7-7FE3-AFF0-797A-009E2356B2D4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532" name="直線コネクタ 531">
                <a:extLst>
                  <a:ext uri="{FF2B5EF4-FFF2-40B4-BE49-F238E27FC236}">
                    <a16:creationId xmlns:a16="http://schemas.microsoft.com/office/drawing/2014/main" id="{4352E593-A697-596B-9AC2-14DB3549D0E8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直線コネクタ 532">
                <a:extLst>
                  <a:ext uri="{FF2B5EF4-FFF2-40B4-BE49-F238E27FC236}">
                    <a16:creationId xmlns:a16="http://schemas.microsoft.com/office/drawing/2014/main" id="{62FC141D-0442-787E-DB50-3F4A4B13734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4" name="グループ化 403">
              <a:extLst>
                <a:ext uri="{FF2B5EF4-FFF2-40B4-BE49-F238E27FC236}">
                  <a16:creationId xmlns:a16="http://schemas.microsoft.com/office/drawing/2014/main" id="{B8958E41-21F0-CE21-548B-C47D39FB8AF0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530" name="直線コネクタ 529">
                <a:extLst>
                  <a:ext uri="{FF2B5EF4-FFF2-40B4-BE49-F238E27FC236}">
                    <a16:creationId xmlns:a16="http://schemas.microsoft.com/office/drawing/2014/main" id="{0D0A373D-FFBB-F298-9B81-A6A95881FAF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直線コネクタ 530">
                <a:extLst>
                  <a:ext uri="{FF2B5EF4-FFF2-40B4-BE49-F238E27FC236}">
                    <a16:creationId xmlns:a16="http://schemas.microsoft.com/office/drawing/2014/main" id="{38F3A572-9DFD-6DA2-7656-AC547EAC7B5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5" name="グループ化 404">
              <a:extLst>
                <a:ext uri="{FF2B5EF4-FFF2-40B4-BE49-F238E27FC236}">
                  <a16:creationId xmlns:a16="http://schemas.microsoft.com/office/drawing/2014/main" id="{5B9199A6-B9CE-ECF8-A440-39524CD7F42F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528" name="直線コネクタ 527">
                <a:extLst>
                  <a:ext uri="{FF2B5EF4-FFF2-40B4-BE49-F238E27FC236}">
                    <a16:creationId xmlns:a16="http://schemas.microsoft.com/office/drawing/2014/main" id="{AFBC139A-6BCE-4ADC-E238-79F49DF7B4A4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直線コネクタ 528">
                <a:extLst>
                  <a:ext uri="{FF2B5EF4-FFF2-40B4-BE49-F238E27FC236}">
                    <a16:creationId xmlns:a16="http://schemas.microsoft.com/office/drawing/2014/main" id="{E8448F1B-F03F-C262-3E05-8DC4F9C32C01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6" name="グループ化 405">
              <a:extLst>
                <a:ext uri="{FF2B5EF4-FFF2-40B4-BE49-F238E27FC236}">
                  <a16:creationId xmlns:a16="http://schemas.microsoft.com/office/drawing/2014/main" id="{B27DAFAB-5026-49E8-1CA2-27AC78507158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526" name="直線コネクタ 525">
                <a:extLst>
                  <a:ext uri="{FF2B5EF4-FFF2-40B4-BE49-F238E27FC236}">
                    <a16:creationId xmlns:a16="http://schemas.microsoft.com/office/drawing/2014/main" id="{0C8A891A-D850-2E01-012F-86EBBF4D123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直線コネクタ 526">
                <a:extLst>
                  <a:ext uri="{FF2B5EF4-FFF2-40B4-BE49-F238E27FC236}">
                    <a16:creationId xmlns:a16="http://schemas.microsoft.com/office/drawing/2014/main" id="{D3663386-8E4F-0E74-F8D0-592F5F9B707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7" name="グループ化 406">
              <a:extLst>
                <a:ext uri="{FF2B5EF4-FFF2-40B4-BE49-F238E27FC236}">
                  <a16:creationId xmlns:a16="http://schemas.microsoft.com/office/drawing/2014/main" id="{1180C1D5-7838-6E92-02D3-007E913B3009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524" name="直線コネクタ 523">
                <a:extLst>
                  <a:ext uri="{FF2B5EF4-FFF2-40B4-BE49-F238E27FC236}">
                    <a16:creationId xmlns:a16="http://schemas.microsoft.com/office/drawing/2014/main" id="{712129A2-0ADC-B14A-7577-8880AE8164F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直線コネクタ 524">
                <a:extLst>
                  <a:ext uri="{FF2B5EF4-FFF2-40B4-BE49-F238E27FC236}">
                    <a16:creationId xmlns:a16="http://schemas.microsoft.com/office/drawing/2014/main" id="{21F8C3B9-674F-526D-8930-0CF0EFE0B02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8" name="二等辺三角形 407">
              <a:extLst>
                <a:ext uri="{FF2B5EF4-FFF2-40B4-BE49-F238E27FC236}">
                  <a16:creationId xmlns:a16="http://schemas.microsoft.com/office/drawing/2014/main" id="{CF1C4008-45CC-9B7D-1E7A-C47910C274B6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09" name="二等辺三角形 408">
              <a:extLst>
                <a:ext uri="{FF2B5EF4-FFF2-40B4-BE49-F238E27FC236}">
                  <a16:creationId xmlns:a16="http://schemas.microsoft.com/office/drawing/2014/main" id="{0FD76859-8109-D223-85AE-614ACD4362CC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0" name="二等辺三角形 409">
              <a:extLst>
                <a:ext uri="{FF2B5EF4-FFF2-40B4-BE49-F238E27FC236}">
                  <a16:creationId xmlns:a16="http://schemas.microsoft.com/office/drawing/2014/main" id="{98A00BD3-81D7-483D-3A70-311629DB9B40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1" name="二等辺三角形 410">
              <a:extLst>
                <a:ext uri="{FF2B5EF4-FFF2-40B4-BE49-F238E27FC236}">
                  <a16:creationId xmlns:a16="http://schemas.microsoft.com/office/drawing/2014/main" id="{36A5011D-B682-C2B2-EFB1-9F3C7128872F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2" name="二等辺三角形 411">
              <a:extLst>
                <a:ext uri="{FF2B5EF4-FFF2-40B4-BE49-F238E27FC236}">
                  <a16:creationId xmlns:a16="http://schemas.microsoft.com/office/drawing/2014/main" id="{7D736862-E321-CD53-D03B-C8C6E5B1434C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3" name="二等辺三角形 412">
              <a:extLst>
                <a:ext uri="{FF2B5EF4-FFF2-40B4-BE49-F238E27FC236}">
                  <a16:creationId xmlns:a16="http://schemas.microsoft.com/office/drawing/2014/main" id="{D7B056D9-1189-471E-2D08-E4EB399C41DB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4" name="二等辺三角形 413">
              <a:extLst>
                <a:ext uri="{FF2B5EF4-FFF2-40B4-BE49-F238E27FC236}">
                  <a16:creationId xmlns:a16="http://schemas.microsoft.com/office/drawing/2014/main" id="{DFAC0D1A-4806-B8C6-7800-A5DC62FF96F6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5" name="二等辺三角形 414">
              <a:extLst>
                <a:ext uri="{FF2B5EF4-FFF2-40B4-BE49-F238E27FC236}">
                  <a16:creationId xmlns:a16="http://schemas.microsoft.com/office/drawing/2014/main" id="{7BC5B341-CC68-6DE6-3231-A7F98879A0B4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6" name="二等辺三角形 415">
              <a:extLst>
                <a:ext uri="{FF2B5EF4-FFF2-40B4-BE49-F238E27FC236}">
                  <a16:creationId xmlns:a16="http://schemas.microsoft.com/office/drawing/2014/main" id="{31950F23-4AEE-2BA7-308C-DCE064AF2C94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7" name="二等辺三角形 416">
              <a:extLst>
                <a:ext uri="{FF2B5EF4-FFF2-40B4-BE49-F238E27FC236}">
                  <a16:creationId xmlns:a16="http://schemas.microsoft.com/office/drawing/2014/main" id="{863CA50F-B4BD-D0E9-7A4D-B147D6318A25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8" name="二等辺三角形 417">
              <a:extLst>
                <a:ext uri="{FF2B5EF4-FFF2-40B4-BE49-F238E27FC236}">
                  <a16:creationId xmlns:a16="http://schemas.microsoft.com/office/drawing/2014/main" id="{04EB70DE-FC48-CD90-3DBD-7CCC04FFDF00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19" name="二等辺三角形 418">
              <a:extLst>
                <a:ext uri="{FF2B5EF4-FFF2-40B4-BE49-F238E27FC236}">
                  <a16:creationId xmlns:a16="http://schemas.microsoft.com/office/drawing/2014/main" id="{274537FA-223A-FF7A-C2B6-2C8FCF40E25D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420" name="グループ化 419">
              <a:extLst>
                <a:ext uri="{FF2B5EF4-FFF2-40B4-BE49-F238E27FC236}">
                  <a16:creationId xmlns:a16="http://schemas.microsoft.com/office/drawing/2014/main" id="{BAF24D98-900A-F709-BBB5-BE56D221D9D0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522" name="直線コネクタ 521">
                <a:extLst>
                  <a:ext uri="{FF2B5EF4-FFF2-40B4-BE49-F238E27FC236}">
                    <a16:creationId xmlns:a16="http://schemas.microsoft.com/office/drawing/2014/main" id="{9901A013-DBF8-F4A9-F106-740BC87DE878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直線コネクタ 522">
                <a:extLst>
                  <a:ext uri="{FF2B5EF4-FFF2-40B4-BE49-F238E27FC236}">
                    <a16:creationId xmlns:a16="http://schemas.microsoft.com/office/drawing/2014/main" id="{901E8C77-FA2C-BCB3-CC4E-EF74E625BB3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1" name="グループ化 420">
              <a:extLst>
                <a:ext uri="{FF2B5EF4-FFF2-40B4-BE49-F238E27FC236}">
                  <a16:creationId xmlns:a16="http://schemas.microsoft.com/office/drawing/2014/main" id="{31AE64F0-0269-3FAC-982F-DBB1A2FDFF15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520" name="直線コネクタ 519">
                <a:extLst>
                  <a:ext uri="{FF2B5EF4-FFF2-40B4-BE49-F238E27FC236}">
                    <a16:creationId xmlns:a16="http://schemas.microsoft.com/office/drawing/2014/main" id="{141A332A-69E2-844B-5000-31B406FBB0E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直線コネクタ 520">
                <a:extLst>
                  <a:ext uri="{FF2B5EF4-FFF2-40B4-BE49-F238E27FC236}">
                    <a16:creationId xmlns:a16="http://schemas.microsoft.com/office/drawing/2014/main" id="{8DAE5885-79F7-B114-C847-D7C8FC013B7B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2" name="グループ化 421">
              <a:extLst>
                <a:ext uri="{FF2B5EF4-FFF2-40B4-BE49-F238E27FC236}">
                  <a16:creationId xmlns:a16="http://schemas.microsoft.com/office/drawing/2014/main" id="{7D1CE30C-A779-2462-75FB-967722826BF7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518" name="直線コネクタ 517">
                <a:extLst>
                  <a:ext uri="{FF2B5EF4-FFF2-40B4-BE49-F238E27FC236}">
                    <a16:creationId xmlns:a16="http://schemas.microsoft.com/office/drawing/2014/main" id="{DF306B69-F03F-7CF0-E8F9-05EDEDC5747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直線コネクタ 518">
                <a:extLst>
                  <a:ext uri="{FF2B5EF4-FFF2-40B4-BE49-F238E27FC236}">
                    <a16:creationId xmlns:a16="http://schemas.microsoft.com/office/drawing/2014/main" id="{1E21ECD7-CBDB-E25E-2BE6-78E353AC9B4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3" name="グループ化 422">
              <a:extLst>
                <a:ext uri="{FF2B5EF4-FFF2-40B4-BE49-F238E27FC236}">
                  <a16:creationId xmlns:a16="http://schemas.microsoft.com/office/drawing/2014/main" id="{F199F625-4C05-26A0-AFA7-EBB3768F1B9F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516" name="直線コネクタ 515">
                <a:extLst>
                  <a:ext uri="{FF2B5EF4-FFF2-40B4-BE49-F238E27FC236}">
                    <a16:creationId xmlns:a16="http://schemas.microsoft.com/office/drawing/2014/main" id="{69E61340-D0D0-3C70-CBBB-D51D901B02B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直線コネクタ 516">
                <a:extLst>
                  <a:ext uri="{FF2B5EF4-FFF2-40B4-BE49-F238E27FC236}">
                    <a16:creationId xmlns:a16="http://schemas.microsoft.com/office/drawing/2014/main" id="{A7DAE3A0-991B-635D-3C70-37B02EAE86C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4" name="グループ化 423">
              <a:extLst>
                <a:ext uri="{FF2B5EF4-FFF2-40B4-BE49-F238E27FC236}">
                  <a16:creationId xmlns:a16="http://schemas.microsoft.com/office/drawing/2014/main" id="{03966AB4-B403-B484-3B90-015E9F453D34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514" name="直線コネクタ 513">
                <a:extLst>
                  <a:ext uri="{FF2B5EF4-FFF2-40B4-BE49-F238E27FC236}">
                    <a16:creationId xmlns:a16="http://schemas.microsoft.com/office/drawing/2014/main" id="{1F6EA94F-5337-6A2C-183B-EDC8540D5FE7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直線コネクタ 514">
                <a:extLst>
                  <a:ext uri="{FF2B5EF4-FFF2-40B4-BE49-F238E27FC236}">
                    <a16:creationId xmlns:a16="http://schemas.microsoft.com/office/drawing/2014/main" id="{5E722D5A-7976-BD9F-EE53-327489E2E39B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5" name="グループ化 424">
              <a:extLst>
                <a:ext uri="{FF2B5EF4-FFF2-40B4-BE49-F238E27FC236}">
                  <a16:creationId xmlns:a16="http://schemas.microsoft.com/office/drawing/2014/main" id="{3639CB10-4138-1687-71BF-685AE5E1BF37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512" name="直線コネクタ 511">
                <a:extLst>
                  <a:ext uri="{FF2B5EF4-FFF2-40B4-BE49-F238E27FC236}">
                    <a16:creationId xmlns:a16="http://schemas.microsoft.com/office/drawing/2014/main" id="{3CE92B37-5D85-4423-0368-4E1F31C9D7F3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直線コネクタ 512">
                <a:extLst>
                  <a:ext uri="{FF2B5EF4-FFF2-40B4-BE49-F238E27FC236}">
                    <a16:creationId xmlns:a16="http://schemas.microsoft.com/office/drawing/2014/main" id="{806D7140-DD5E-3CC5-0423-FC25ED01EBC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6" name="グループ化 425">
              <a:extLst>
                <a:ext uri="{FF2B5EF4-FFF2-40B4-BE49-F238E27FC236}">
                  <a16:creationId xmlns:a16="http://schemas.microsoft.com/office/drawing/2014/main" id="{DE1A35D9-654A-5C86-C1CB-62F70F9E536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510" name="直線コネクタ 509">
                <a:extLst>
                  <a:ext uri="{FF2B5EF4-FFF2-40B4-BE49-F238E27FC236}">
                    <a16:creationId xmlns:a16="http://schemas.microsoft.com/office/drawing/2014/main" id="{B416B3A3-B812-9200-560D-EACFB35C4C1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直線コネクタ 510">
                <a:extLst>
                  <a:ext uri="{FF2B5EF4-FFF2-40B4-BE49-F238E27FC236}">
                    <a16:creationId xmlns:a16="http://schemas.microsoft.com/office/drawing/2014/main" id="{52B95C49-93E4-F6EB-F8A3-B3250154541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7" name="グループ化 426">
              <a:extLst>
                <a:ext uri="{FF2B5EF4-FFF2-40B4-BE49-F238E27FC236}">
                  <a16:creationId xmlns:a16="http://schemas.microsoft.com/office/drawing/2014/main" id="{3864486E-F49F-96C5-7760-BD7525EB0EBC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508" name="直線コネクタ 507">
                <a:extLst>
                  <a:ext uri="{FF2B5EF4-FFF2-40B4-BE49-F238E27FC236}">
                    <a16:creationId xmlns:a16="http://schemas.microsoft.com/office/drawing/2014/main" id="{D11722A3-1C12-2BDE-FCBB-C6D07E6573B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直線コネクタ 508">
                <a:extLst>
                  <a:ext uri="{FF2B5EF4-FFF2-40B4-BE49-F238E27FC236}">
                    <a16:creationId xmlns:a16="http://schemas.microsoft.com/office/drawing/2014/main" id="{3D70F586-587D-3228-4671-72E5F7A07A5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8" name="グループ化 427">
              <a:extLst>
                <a:ext uri="{FF2B5EF4-FFF2-40B4-BE49-F238E27FC236}">
                  <a16:creationId xmlns:a16="http://schemas.microsoft.com/office/drawing/2014/main" id="{EB9C6FC2-C959-A1AC-CF8C-700FB0F239A4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506" name="直線コネクタ 505">
                <a:extLst>
                  <a:ext uri="{FF2B5EF4-FFF2-40B4-BE49-F238E27FC236}">
                    <a16:creationId xmlns:a16="http://schemas.microsoft.com/office/drawing/2014/main" id="{6DDC4F65-4841-8C4A-2369-29299C4B32B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直線コネクタ 506">
                <a:extLst>
                  <a:ext uri="{FF2B5EF4-FFF2-40B4-BE49-F238E27FC236}">
                    <a16:creationId xmlns:a16="http://schemas.microsoft.com/office/drawing/2014/main" id="{BBF62928-2E0E-82DC-BCF8-C9B7D812DED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9" name="グループ化 428">
              <a:extLst>
                <a:ext uri="{FF2B5EF4-FFF2-40B4-BE49-F238E27FC236}">
                  <a16:creationId xmlns:a16="http://schemas.microsoft.com/office/drawing/2014/main" id="{27E147CC-FE3D-887C-44EC-9C595E20BA85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504" name="直線コネクタ 503">
                <a:extLst>
                  <a:ext uri="{FF2B5EF4-FFF2-40B4-BE49-F238E27FC236}">
                    <a16:creationId xmlns:a16="http://schemas.microsoft.com/office/drawing/2014/main" id="{76F6B569-4038-F345-E710-C97C2841953A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直線コネクタ 504">
                <a:extLst>
                  <a:ext uri="{FF2B5EF4-FFF2-40B4-BE49-F238E27FC236}">
                    <a16:creationId xmlns:a16="http://schemas.microsoft.com/office/drawing/2014/main" id="{59DA6492-91B6-1CC3-F73C-FEF168F036B8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" name="グループ化 429">
              <a:extLst>
                <a:ext uri="{FF2B5EF4-FFF2-40B4-BE49-F238E27FC236}">
                  <a16:creationId xmlns:a16="http://schemas.microsoft.com/office/drawing/2014/main" id="{C986C330-CD7D-7B17-640F-861879F28632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502" name="直線コネクタ 501">
                <a:extLst>
                  <a:ext uri="{FF2B5EF4-FFF2-40B4-BE49-F238E27FC236}">
                    <a16:creationId xmlns:a16="http://schemas.microsoft.com/office/drawing/2014/main" id="{EEBCC1FF-82A8-3226-C768-803C75CB334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直線コネクタ 502">
                <a:extLst>
                  <a:ext uri="{FF2B5EF4-FFF2-40B4-BE49-F238E27FC236}">
                    <a16:creationId xmlns:a16="http://schemas.microsoft.com/office/drawing/2014/main" id="{D023E357-D1F3-FC23-ED11-BF8612AD0AB5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グループ化 430">
              <a:extLst>
                <a:ext uri="{FF2B5EF4-FFF2-40B4-BE49-F238E27FC236}">
                  <a16:creationId xmlns:a16="http://schemas.microsoft.com/office/drawing/2014/main" id="{27F5872A-12AB-008A-3B04-B234AA89AC66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500" name="直線コネクタ 499">
                <a:extLst>
                  <a:ext uri="{FF2B5EF4-FFF2-40B4-BE49-F238E27FC236}">
                    <a16:creationId xmlns:a16="http://schemas.microsoft.com/office/drawing/2014/main" id="{0638B934-A2B6-8520-368E-40BEF720867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直線コネクタ 500">
                <a:extLst>
                  <a:ext uri="{FF2B5EF4-FFF2-40B4-BE49-F238E27FC236}">
                    <a16:creationId xmlns:a16="http://schemas.microsoft.com/office/drawing/2014/main" id="{4DE7A6A8-6645-A8A8-D65A-68C412B4B88A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2" name="二等辺三角形 431">
              <a:extLst>
                <a:ext uri="{FF2B5EF4-FFF2-40B4-BE49-F238E27FC236}">
                  <a16:creationId xmlns:a16="http://schemas.microsoft.com/office/drawing/2014/main" id="{95E83414-7CE3-E5D4-E8C0-E6469B92D38E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3" name="二等辺三角形 432">
              <a:extLst>
                <a:ext uri="{FF2B5EF4-FFF2-40B4-BE49-F238E27FC236}">
                  <a16:creationId xmlns:a16="http://schemas.microsoft.com/office/drawing/2014/main" id="{C6A422B7-90B8-D04C-AA19-C5223D4363ED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4" name="二等辺三角形 433">
              <a:extLst>
                <a:ext uri="{FF2B5EF4-FFF2-40B4-BE49-F238E27FC236}">
                  <a16:creationId xmlns:a16="http://schemas.microsoft.com/office/drawing/2014/main" id="{BAB17CC5-C2B7-6A9C-2CF6-356AEFEE3B0D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5" name="二等辺三角形 434">
              <a:extLst>
                <a:ext uri="{FF2B5EF4-FFF2-40B4-BE49-F238E27FC236}">
                  <a16:creationId xmlns:a16="http://schemas.microsoft.com/office/drawing/2014/main" id="{7189A782-D26C-E084-59BB-034E6BCB341C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6" name="二等辺三角形 435">
              <a:extLst>
                <a:ext uri="{FF2B5EF4-FFF2-40B4-BE49-F238E27FC236}">
                  <a16:creationId xmlns:a16="http://schemas.microsoft.com/office/drawing/2014/main" id="{CD0A6658-C6B5-BB62-422F-D204A305FCCF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7" name="二等辺三角形 436">
              <a:extLst>
                <a:ext uri="{FF2B5EF4-FFF2-40B4-BE49-F238E27FC236}">
                  <a16:creationId xmlns:a16="http://schemas.microsoft.com/office/drawing/2014/main" id="{A4456970-BA35-6234-5793-7F945180BB5A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8" name="二等辺三角形 437">
              <a:extLst>
                <a:ext uri="{FF2B5EF4-FFF2-40B4-BE49-F238E27FC236}">
                  <a16:creationId xmlns:a16="http://schemas.microsoft.com/office/drawing/2014/main" id="{68245CDC-F76A-41C4-7703-B5D31FAF8D84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9" name="二等辺三角形 438">
              <a:extLst>
                <a:ext uri="{FF2B5EF4-FFF2-40B4-BE49-F238E27FC236}">
                  <a16:creationId xmlns:a16="http://schemas.microsoft.com/office/drawing/2014/main" id="{9E242DD7-E459-583D-F2AC-4C3EFE9EE564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440" name="直線コネクタ 439">
              <a:extLst>
                <a:ext uri="{FF2B5EF4-FFF2-40B4-BE49-F238E27FC236}">
                  <a16:creationId xmlns:a16="http://schemas.microsoft.com/office/drawing/2014/main" id="{F82980CD-9B0B-CCB2-91C4-F33F80B0AE1F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直線コネクタ 440">
              <a:extLst>
                <a:ext uri="{FF2B5EF4-FFF2-40B4-BE49-F238E27FC236}">
                  <a16:creationId xmlns:a16="http://schemas.microsoft.com/office/drawing/2014/main" id="{4310572B-13D3-FE5B-5070-37E0195724B9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直線コネクタ 441">
              <a:extLst>
                <a:ext uri="{FF2B5EF4-FFF2-40B4-BE49-F238E27FC236}">
                  <a16:creationId xmlns:a16="http://schemas.microsoft.com/office/drawing/2014/main" id="{7E895637-3929-E022-46C2-BF006E810933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直線コネクタ 442">
              <a:extLst>
                <a:ext uri="{FF2B5EF4-FFF2-40B4-BE49-F238E27FC236}">
                  <a16:creationId xmlns:a16="http://schemas.microsoft.com/office/drawing/2014/main" id="{66B6B04A-B662-564B-69F9-9EDED8A20FCF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直線コネクタ 443">
              <a:extLst>
                <a:ext uri="{FF2B5EF4-FFF2-40B4-BE49-F238E27FC236}">
                  <a16:creationId xmlns:a16="http://schemas.microsoft.com/office/drawing/2014/main" id="{60B7FB84-A28F-D742-08E4-2153CB806D65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線コネクタ 444">
              <a:extLst>
                <a:ext uri="{FF2B5EF4-FFF2-40B4-BE49-F238E27FC236}">
                  <a16:creationId xmlns:a16="http://schemas.microsoft.com/office/drawing/2014/main" id="{375E2B35-C9DC-F096-C0FF-59E47B79B93C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線コネクタ 445">
              <a:extLst>
                <a:ext uri="{FF2B5EF4-FFF2-40B4-BE49-F238E27FC236}">
                  <a16:creationId xmlns:a16="http://schemas.microsoft.com/office/drawing/2014/main" id="{B58330A1-5AE9-BE93-3E2D-F9CE57151DDD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直線コネクタ 446">
              <a:extLst>
                <a:ext uri="{FF2B5EF4-FFF2-40B4-BE49-F238E27FC236}">
                  <a16:creationId xmlns:a16="http://schemas.microsoft.com/office/drawing/2014/main" id="{5064DB3E-7226-82C8-B4A3-7992CAD9B30D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直線コネクタ 447">
              <a:extLst>
                <a:ext uri="{FF2B5EF4-FFF2-40B4-BE49-F238E27FC236}">
                  <a16:creationId xmlns:a16="http://schemas.microsoft.com/office/drawing/2014/main" id="{423824CD-09F5-5B84-66D7-C87BFDE8F56A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直線コネクタ 448">
              <a:extLst>
                <a:ext uri="{FF2B5EF4-FFF2-40B4-BE49-F238E27FC236}">
                  <a16:creationId xmlns:a16="http://schemas.microsoft.com/office/drawing/2014/main" id="{5FDA775E-3097-FE1F-636F-6252D5DBBE46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直線コネクタ 449">
              <a:extLst>
                <a:ext uri="{FF2B5EF4-FFF2-40B4-BE49-F238E27FC236}">
                  <a16:creationId xmlns:a16="http://schemas.microsoft.com/office/drawing/2014/main" id="{339A0121-6D4F-E82E-05E5-383E96E39057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直線コネクタ 450">
              <a:extLst>
                <a:ext uri="{FF2B5EF4-FFF2-40B4-BE49-F238E27FC236}">
                  <a16:creationId xmlns:a16="http://schemas.microsoft.com/office/drawing/2014/main" id="{59BA2CC4-1056-A22D-B546-A2F4A5A172F5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コネクタ 451">
              <a:extLst>
                <a:ext uri="{FF2B5EF4-FFF2-40B4-BE49-F238E27FC236}">
                  <a16:creationId xmlns:a16="http://schemas.microsoft.com/office/drawing/2014/main" id="{512AEBA9-0FA1-74D6-C1CE-D5DD17357ED6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コネクタ 452">
              <a:extLst>
                <a:ext uri="{FF2B5EF4-FFF2-40B4-BE49-F238E27FC236}">
                  <a16:creationId xmlns:a16="http://schemas.microsoft.com/office/drawing/2014/main" id="{0F84B559-1F32-C308-3ED8-6B51565AE419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線コネクタ 453">
              <a:extLst>
                <a:ext uri="{FF2B5EF4-FFF2-40B4-BE49-F238E27FC236}">
                  <a16:creationId xmlns:a16="http://schemas.microsoft.com/office/drawing/2014/main" id="{C2EBCC49-54E5-CB49-72BD-81ACCDA4443F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コネクタ 454">
              <a:extLst>
                <a:ext uri="{FF2B5EF4-FFF2-40B4-BE49-F238E27FC236}">
                  <a16:creationId xmlns:a16="http://schemas.microsoft.com/office/drawing/2014/main" id="{A0DCB243-FF00-6774-6606-422D5C5074B1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線コネクタ 455">
              <a:extLst>
                <a:ext uri="{FF2B5EF4-FFF2-40B4-BE49-F238E27FC236}">
                  <a16:creationId xmlns:a16="http://schemas.microsoft.com/office/drawing/2014/main" id="{C9B7F1D9-C3A2-2C3B-20E4-19C7394F0B37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>
              <a:extLst>
                <a:ext uri="{FF2B5EF4-FFF2-40B4-BE49-F238E27FC236}">
                  <a16:creationId xmlns:a16="http://schemas.microsoft.com/office/drawing/2014/main" id="{D15E3DC0-9AAD-60DE-7C67-BC534BE9F266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コネクタ 457">
              <a:extLst>
                <a:ext uri="{FF2B5EF4-FFF2-40B4-BE49-F238E27FC236}">
                  <a16:creationId xmlns:a16="http://schemas.microsoft.com/office/drawing/2014/main" id="{989BEDC8-2FC3-ACDB-29BA-93FAE5E3B6D4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コネクタ 458">
              <a:extLst>
                <a:ext uri="{FF2B5EF4-FFF2-40B4-BE49-F238E27FC236}">
                  <a16:creationId xmlns:a16="http://schemas.microsoft.com/office/drawing/2014/main" id="{35E3B80E-0C13-A05D-C8F4-990F42104F26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直線コネクタ 459">
              <a:extLst>
                <a:ext uri="{FF2B5EF4-FFF2-40B4-BE49-F238E27FC236}">
                  <a16:creationId xmlns:a16="http://schemas.microsoft.com/office/drawing/2014/main" id="{8983C375-1C11-709A-B3D6-48207DE8EA37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直線コネクタ 460">
              <a:extLst>
                <a:ext uri="{FF2B5EF4-FFF2-40B4-BE49-F238E27FC236}">
                  <a16:creationId xmlns:a16="http://schemas.microsoft.com/office/drawing/2014/main" id="{9102E109-AC9E-0C28-B934-89B6935D0737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直線コネクタ 461">
              <a:extLst>
                <a:ext uri="{FF2B5EF4-FFF2-40B4-BE49-F238E27FC236}">
                  <a16:creationId xmlns:a16="http://schemas.microsoft.com/office/drawing/2014/main" id="{15BEAE1B-0F11-7ED2-FD01-00C010E15AB1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コネクタ 462">
              <a:extLst>
                <a:ext uri="{FF2B5EF4-FFF2-40B4-BE49-F238E27FC236}">
                  <a16:creationId xmlns:a16="http://schemas.microsoft.com/office/drawing/2014/main" id="{4841E9F3-275B-EE53-26E2-EBBBD706C088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直線コネクタ 463">
              <a:extLst>
                <a:ext uri="{FF2B5EF4-FFF2-40B4-BE49-F238E27FC236}">
                  <a16:creationId xmlns:a16="http://schemas.microsoft.com/office/drawing/2014/main" id="{7BFE474A-2B5B-23D3-5E78-F06DD35A81EC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直線コネクタ 464">
              <a:extLst>
                <a:ext uri="{FF2B5EF4-FFF2-40B4-BE49-F238E27FC236}">
                  <a16:creationId xmlns:a16="http://schemas.microsoft.com/office/drawing/2014/main" id="{EE11B333-7134-C451-179A-173639212ED0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直線コネクタ 465">
              <a:extLst>
                <a:ext uri="{FF2B5EF4-FFF2-40B4-BE49-F238E27FC236}">
                  <a16:creationId xmlns:a16="http://schemas.microsoft.com/office/drawing/2014/main" id="{EA774DF5-1623-394C-E80D-30EB0F92F008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直線コネクタ 466">
              <a:extLst>
                <a:ext uri="{FF2B5EF4-FFF2-40B4-BE49-F238E27FC236}">
                  <a16:creationId xmlns:a16="http://schemas.microsoft.com/office/drawing/2014/main" id="{345F0CC3-B766-E341-D49B-E063D0935B8C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59E29D23-1162-52DE-E2A5-E6BBBA7F677B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コネクタ 468">
              <a:extLst>
                <a:ext uri="{FF2B5EF4-FFF2-40B4-BE49-F238E27FC236}">
                  <a16:creationId xmlns:a16="http://schemas.microsoft.com/office/drawing/2014/main" id="{2B6B1B3D-0950-FA3B-A1FA-DA65C7BC6AC5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E6C07F11-CF30-52B1-8348-442651002762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線コネクタ 470">
              <a:extLst>
                <a:ext uri="{FF2B5EF4-FFF2-40B4-BE49-F238E27FC236}">
                  <a16:creationId xmlns:a16="http://schemas.microsoft.com/office/drawing/2014/main" id="{5B3636D0-CB5E-310A-A634-FCADD21D5344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線コネクタ 471">
              <a:extLst>
                <a:ext uri="{FF2B5EF4-FFF2-40B4-BE49-F238E27FC236}">
                  <a16:creationId xmlns:a16="http://schemas.microsoft.com/office/drawing/2014/main" id="{3A1A59F6-DD1C-6744-026C-5208D377496A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コネクタ 472">
              <a:extLst>
                <a:ext uri="{FF2B5EF4-FFF2-40B4-BE49-F238E27FC236}">
                  <a16:creationId xmlns:a16="http://schemas.microsoft.com/office/drawing/2014/main" id="{767E2301-D569-9471-B516-E811D9F03708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コネクタ 473">
              <a:extLst>
                <a:ext uri="{FF2B5EF4-FFF2-40B4-BE49-F238E27FC236}">
                  <a16:creationId xmlns:a16="http://schemas.microsoft.com/office/drawing/2014/main" id="{550E7309-8637-E4CE-BAAE-875169A76BD6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コネクタ 474">
              <a:extLst>
                <a:ext uri="{FF2B5EF4-FFF2-40B4-BE49-F238E27FC236}">
                  <a16:creationId xmlns:a16="http://schemas.microsoft.com/office/drawing/2014/main" id="{00E18333-E289-7369-17F2-C480AE1AEB49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コネクタ 475">
              <a:extLst>
                <a:ext uri="{FF2B5EF4-FFF2-40B4-BE49-F238E27FC236}">
                  <a16:creationId xmlns:a16="http://schemas.microsoft.com/office/drawing/2014/main" id="{5DD965F5-499D-B228-5C4A-14BA01A63C57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コネクタ 476">
              <a:extLst>
                <a:ext uri="{FF2B5EF4-FFF2-40B4-BE49-F238E27FC236}">
                  <a16:creationId xmlns:a16="http://schemas.microsoft.com/office/drawing/2014/main" id="{7A93986C-19E4-717F-350C-ACCF6AC2E79F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コネクタ 477">
              <a:extLst>
                <a:ext uri="{FF2B5EF4-FFF2-40B4-BE49-F238E27FC236}">
                  <a16:creationId xmlns:a16="http://schemas.microsoft.com/office/drawing/2014/main" id="{EA625C6C-8F19-E42C-EEE6-B477724925CF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コネクタ 478">
              <a:extLst>
                <a:ext uri="{FF2B5EF4-FFF2-40B4-BE49-F238E27FC236}">
                  <a16:creationId xmlns:a16="http://schemas.microsoft.com/office/drawing/2014/main" id="{46524716-D98B-0D13-060A-30F835AA8DDC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コネクタ 479">
              <a:extLst>
                <a:ext uri="{FF2B5EF4-FFF2-40B4-BE49-F238E27FC236}">
                  <a16:creationId xmlns:a16="http://schemas.microsoft.com/office/drawing/2014/main" id="{D6EB6B07-638C-22B9-F40A-37AE75B7BCF3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線コネクタ 480">
              <a:extLst>
                <a:ext uri="{FF2B5EF4-FFF2-40B4-BE49-F238E27FC236}">
                  <a16:creationId xmlns:a16="http://schemas.microsoft.com/office/drawing/2014/main" id="{0C4957EE-6A94-5734-822C-0633B92662BC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2" name="グループ化 481">
              <a:extLst>
                <a:ext uri="{FF2B5EF4-FFF2-40B4-BE49-F238E27FC236}">
                  <a16:creationId xmlns:a16="http://schemas.microsoft.com/office/drawing/2014/main" id="{0F16998D-B35C-911E-0402-3170CE53929A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498" name="直線コネクタ 497">
                <a:extLst>
                  <a:ext uri="{FF2B5EF4-FFF2-40B4-BE49-F238E27FC236}">
                    <a16:creationId xmlns:a16="http://schemas.microsoft.com/office/drawing/2014/main" id="{94F59BCD-9032-619E-50FB-98251C782223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直線コネクタ 498">
                <a:extLst>
                  <a:ext uri="{FF2B5EF4-FFF2-40B4-BE49-F238E27FC236}">
                    <a16:creationId xmlns:a16="http://schemas.microsoft.com/office/drawing/2014/main" id="{8F61C721-8874-A9F8-4183-40D10D0C2849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" name="グループ化 482">
              <a:extLst>
                <a:ext uri="{FF2B5EF4-FFF2-40B4-BE49-F238E27FC236}">
                  <a16:creationId xmlns:a16="http://schemas.microsoft.com/office/drawing/2014/main" id="{31A33A90-C7FD-4D40-7BA3-95C006BEDA44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496" name="直線コネクタ 495">
                <a:extLst>
                  <a:ext uri="{FF2B5EF4-FFF2-40B4-BE49-F238E27FC236}">
                    <a16:creationId xmlns:a16="http://schemas.microsoft.com/office/drawing/2014/main" id="{7D68E3EB-7349-ABB6-0FBB-F8A89DE6280B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直線コネクタ 496">
                <a:extLst>
                  <a:ext uri="{FF2B5EF4-FFF2-40B4-BE49-F238E27FC236}">
                    <a16:creationId xmlns:a16="http://schemas.microsoft.com/office/drawing/2014/main" id="{D38D7498-C4CD-8B9F-79DA-3CC97A38ECC8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4" name="直線コネクタ 483">
              <a:extLst>
                <a:ext uri="{FF2B5EF4-FFF2-40B4-BE49-F238E27FC236}">
                  <a16:creationId xmlns:a16="http://schemas.microsoft.com/office/drawing/2014/main" id="{445A2037-4592-524F-6347-EE6B116B7F18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コネクタ 484">
              <a:extLst>
                <a:ext uri="{FF2B5EF4-FFF2-40B4-BE49-F238E27FC236}">
                  <a16:creationId xmlns:a16="http://schemas.microsoft.com/office/drawing/2014/main" id="{C1023FC2-89EF-9BE6-167D-FA5FE593A61F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6" name="円/楕円 240">
              <a:extLst>
                <a:ext uri="{FF2B5EF4-FFF2-40B4-BE49-F238E27FC236}">
                  <a16:creationId xmlns:a16="http://schemas.microsoft.com/office/drawing/2014/main" id="{050AEE0B-3102-1AA1-0517-4B986BDCEEC9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7" name="円/楕円 241">
              <a:extLst>
                <a:ext uri="{FF2B5EF4-FFF2-40B4-BE49-F238E27FC236}">
                  <a16:creationId xmlns:a16="http://schemas.microsoft.com/office/drawing/2014/main" id="{BB480E43-AFE1-9849-9699-0D8A23986BE9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8" name="円/楕円 242">
              <a:extLst>
                <a:ext uri="{FF2B5EF4-FFF2-40B4-BE49-F238E27FC236}">
                  <a16:creationId xmlns:a16="http://schemas.microsoft.com/office/drawing/2014/main" id="{CE4CFA63-B95F-1739-5FC3-E3C76C94EE38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9" name="円/楕円 243">
              <a:extLst>
                <a:ext uri="{FF2B5EF4-FFF2-40B4-BE49-F238E27FC236}">
                  <a16:creationId xmlns:a16="http://schemas.microsoft.com/office/drawing/2014/main" id="{C164CC9D-5E80-1AE9-7DC9-EE4D2B3DFBF7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0" name="円/楕円 244">
              <a:extLst>
                <a:ext uri="{FF2B5EF4-FFF2-40B4-BE49-F238E27FC236}">
                  <a16:creationId xmlns:a16="http://schemas.microsoft.com/office/drawing/2014/main" id="{0EA31675-5DF0-86C9-6AD8-9BDD3122BE5B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1" name="円/楕円 245">
              <a:extLst>
                <a:ext uri="{FF2B5EF4-FFF2-40B4-BE49-F238E27FC236}">
                  <a16:creationId xmlns:a16="http://schemas.microsoft.com/office/drawing/2014/main" id="{AAB90322-3FA1-F01D-741F-4A055000C13B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2" name="円/楕円 246">
              <a:extLst>
                <a:ext uri="{FF2B5EF4-FFF2-40B4-BE49-F238E27FC236}">
                  <a16:creationId xmlns:a16="http://schemas.microsoft.com/office/drawing/2014/main" id="{B1B00F2D-683E-B40F-A9AA-5298B459E37B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3" name="円/楕円 247">
              <a:extLst>
                <a:ext uri="{FF2B5EF4-FFF2-40B4-BE49-F238E27FC236}">
                  <a16:creationId xmlns:a16="http://schemas.microsoft.com/office/drawing/2014/main" id="{13AE5465-6B61-E319-3CDD-607BE9F50784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4" name="円/楕円 248">
              <a:extLst>
                <a:ext uri="{FF2B5EF4-FFF2-40B4-BE49-F238E27FC236}">
                  <a16:creationId xmlns:a16="http://schemas.microsoft.com/office/drawing/2014/main" id="{B7F00DF1-FC93-D703-3F87-E7CEC4080B2B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95" name="テキスト ボックス 494">
              <a:extLst>
                <a:ext uri="{FF2B5EF4-FFF2-40B4-BE49-F238E27FC236}">
                  <a16:creationId xmlns:a16="http://schemas.microsoft.com/office/drawing/2014/main" id="{9CF68504-0A66-8388-100B-9C2C96DE88E7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5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00" dirty="0">
                  <a:solidFill>
                    <a:srgbClr val="65B822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Copyright © 1 sheet Frame Works since 2012 - All rights reserved.</a:t>
              </a:r>
              <a:endParaRPr kumimoji="1" lang="ja-JP" altLang="en-US" sz="600" dirty="0">
                <a:solidFill>
                  <a:srgbClr val="65B82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542" name="直線コネクタ 541">
            <a:extLst>
              <a:ext uri="{FF2B5EF4-FFF2-40B4-BE49-F238E27FC236}">
                <a16:creationId xmlns:a16="http://schemas.microsoft.com/office/drawing/2014/main" id="{E9F7D2DC-49E4-AD6E-1B49-406BB6DF327D}"/>
              </a:ext>
            </a:extLst>
          </p:cNvPr>
          <p:cNvCxnSpPr/>
          <p:nvPr/>
        </p:nvCxnSpPr>
        <p:spPr>
          <a:xfrm>
            <a:off x="5910016" y="1072584"/>
            <a:ext cx="0" cy="544981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直線コネクタ 542">
            <a:extLst>
              <a:ext uri="{FF2B5EF4-FFF2-40B4-BE49-F238E27FC236}">
                <a16:creationId xmlns:a16="http://schemas.microsoft.com/office/drawing/2014/main" id="{13E92D70-291F-C944-04CB-80163D48BC08}"/>
              </a:ext>
            </a:extLst>
          </p:cNvPr>
          <p:cNvCxnSpPr/>
          <p:nvPr/>
        </p:nvCxnSpPr>
        <p:spPr>
          <a:xfrm flipV="1">
            <a:off x="1801622" y="3800904"/>
            <a:ext cx="8212909" cy="27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直線コネクタ 543">
            <a:extLst>
              <a:ext uri="{FF2B5EF4-FFF2-40B4-BE49-F238E27FC236}">
                <a16:creationId xmlns:a16="http://schemas.microsoft.com/office/drawing/2014/main" id="{A3222892-5261-9C73-C560-0E6A8711A44D}"/>
              </a:ext>
            </a:extLst>
          </p:cNvPr>
          <p:cNvCxnSpPr>
            <a:stCxn id="489" idx="0"/>
          </p:cNvCxnSpPr>
          <p:nvPr/>
        </p:nvCxnSpPr>
        <p:spPr>
          <a:xfrm flipH="1">
            <a:off x="3850340" y="3783796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直線コネクタ 544">
            <a:extLst>
              <a:ext uri="{FF2B5EF4-FFF2-40B4-BE49-F238E27FC236}">
                <a16:creationId xmlns:a16="http://schemas.microsoft.com/office/drawing/2014/main" id="{EB27F871-8232-FB04-3674-8D7261627AF3}"/>
              </a:ext>
            </a:extLst>
          </p:cNvPr>
          <p:cNvCxnSpPr>
            <a:endCxn id="493" idx="3"/>
          </p:cNvCxnSpPr>
          <p:nvPr/>
        </p:nvCxnSpPr>
        <p:spPr>
          <a:xfrm flipV="1">
            <a:off x="1809682" y="5169795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直線コネクタ 545">
            <a:extLst>
              <a:ext uri="{FF2B5EF4-FFF2-40B4-BE49-F238E27FC236}">
                <a16:creationId xmlns:a16="http://schemas.microsoft.com/office/drawing/2014/main" id="{CC97E42D-6D08-9B98-12EA-39B092663D01}"/>
              </a:ext>
            </a:extLst>
          </p:cNvPr>
          <p:cNvCxnSpPr/>
          <p:nvPr/>
        </p:nvCxnSpPr>
        <p:spPr>
          <a:xfrm flipH="1">
            <a:off x="7961545" y="3788129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直線コネクタ 546">
            <a:extLst>
              <a:ext uri="{FF2B5EF4-FFF2-40B4-BE49-F238E27FC236}">
                <a16:creationId xmlns:a16="http://schemas.microsoft.com/office/drawing/2014/main" id="{F3DBD974-E9F2-77CA-C10F-7AADA549E450}"/>
              </a:ext>
            </a:extLst>
          </p:cNvPr>
          <p:cNvCxnSpPr/>
          <p:nvPr/>
        </p:nvCxnSpPr>
        <p:spPr>
          <a:xfrm flipV="1">
            <a:off x="5920887" y="5174128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直線コネクタ 547">
            <a:extLst>
              <a:ext uri="{FF2B5EF4-FFF2-40B4-BE49-F238E27FC236}">
                <a16:creationId xmlns:a16="http://schemas.microsoft.com/office/drawing/2014/main" id="{D8E4A646-52EE-369B-3AA0-F374CABC7BAB}"/>
              </a:ext>
            </a:extLst>
          </p:cNvPr>
          <p:cNvCxnSpPr/>
          <p:nvPr/>
        </p:nvCxnSpPr>
        <p:spPr>
          <a:xfrm flipH="1">
            <a:off x="7957834" y="1059985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直線コネクタ 548">
            <a:extLst>
              <a:ext uri="{FF2B5EF4-FFF2-40B4-BE49-F238E27FC236}">
                <a16:creationId xmlns:a16="http://schemas.microsoft.com/office/drawing/2014/main" id="{A46CCB54-89EA-A6CE-2FF9-E8B03385CC8E}"/>
              </a:ext>
            </a:extLst>
          </p:cNvPr>
          <p:cNvCxnSpPr/>
          <p:nvPr/>
        </p:nvCxnSpPr>
        <p:spPr>
          <a:xfrm flipV="1">
            <a:off x="5917176" y="2445984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直線コネクタ 549">
            <a:extLst>
              <a:ext uri="{FF2B5EF4-FFF2-40B4-BE49-F238E27FC236}">
                <a16:creationId xmlns:a16="http://schemas.microsoft.com/office/drawing/2014/main" id="{CED2CF77-25C3-F94D-AA2B-2169D942A05F}"/>
              </a:ext>
            </a:extLst>
          </p:cNvPr>
          <p:cNvCxnSpPr>
            <a:endCxn id="486" idx="4"/>
          </p:cNvCxnSpPr>
          <p:nvPr/>
        </p:nvCxnSpPr>
        <p:spPr>
          <a:xfrm>
            <a:off x="3850981" y="1066765"/>
            <a:ext cx="1792" cy="138722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直線コネクタ 550">
            <a:extLst>
              <a:ext uri="{FF2B5EF4-FFF2-40B4-BE49-F238E27FC236}">
                <a16:creationId xmlns:a16="http://schemas.microsoft.com/office/drawing/2014/main" id="{F2A82C7B-9355-2464-93DA-E48C438192AC}"/>
              </a:ext>
            </a:extLst>
          </p:cNvPr>
          <p:cNvCxnSpPr/>
          <p:nvPr/>
        </p:nvCxnSpPr>
        <p:spPr>
          <a:xfrm flipV="1">
            <a:off x="1817561" y="2443803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正方形/長方形 551">
            <a:extLst>
              <a:ext uri="{FF2B5EF4-FFF2-40B4-BE49-F238E27FC236}">
                <a16:creationId xmlns:a16="http://schemas.microsoft.com/office/drawing/2014/main" id="{9B6118DA-DFAC-664D-1E12-9CAA566264DE}"/>
              </a:ext>
            </a:extLst>
          </p:cNvPr>
          <p:cNvSpPr/>
          <p:nvPr/>
        </p:nvSpPr>
        <p:spPr>
          <a:xfrm>
            <a:off x="1792194" y="1081169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研修・セミナー・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学習のまとめ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3" name="正方形/長方形 552">
            <a:extLst>
              <a:ext uri="{FF2B5EF4-FFF2-40B4-BE49-F238E27FC236}">
                <a16:creationId xmlns:a16="http://schemas.microsoft.com/office/drawing/2014/main" id="{4A10CD24-C7A5-91BF-653A-E85287F08D76}"/>
              </a:ext>
            </a:extLst>
          </p:cNvPr>
          <p:cNvSpPr/>
          <p:nvPr/>
        </p:nvSpPr>
        <p:spPr>
          <a:xfrm>
            <a:off x="3848220" y="1077201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P?</a:t>
            </a: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4" name="正方形/長方形 553">
            <a:extLst>
              <a:ext uri="{FF2B5EF4-FFF2-40B4-BE49-F238E27FC236}">
                <a16:creationId xmlns:a16="http://schemas.microsoft.com/office/drawing/2014/main" id="{2F137C7E-ECB9-5C8C-531A-68C1396279DB}"/>
              </a:ext>
            </a:extLst>
          </p:cNvPr>
          <p:cNvSpPr/>
          <p:nvPr/>
        </p:nvSpPr>
        <p:spPr>
          <a:xfrm>
            <a:off x="1786906" y="3806006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Q1?</a:t>
            </a:r>
          </a:p>
        </p:txBody>
      </p:sp>
      <p:grpSp>
        <p:nvGrpSpPr>
          <p:cNvPr id="555" name="グループ化 554">
            <a:extLst>
              <a:ext uri="{FF2B5EF4-FFF2-40B4-BE49-F238E27FC236}">
                <a16:creationId xmlns:a16="http://schemas.microsoft.com/office/drawing/2014/main" id="{EB6421C9-6F13-A026-E784-F04E95BA3CC2}"/>
              </a:ext>
            </a:extLst>
          </p:cNvPr>
          <p:cNvGrpSpPr/>
          <p:nvPr/>
        </p:nvGrpSpPr>
        <p:grpSpPr>
          <a:xfrm>
            <a:off x="2841296" y="4472175"/>
            <a:ext cx="1240322" cy="1028484"/>
            <a:chOff x="1475656" y="4124654"/>
            <a:chExt cx="1082090" cy="774474"/>
          </a:xfrm>
        </p:grpSpPr>
        <p:cxnSp>
          <p:nvCxnSpPr>
            <p:cNvPr id="556" name="直線矢印コネクタ 555">
              <a:extLst>
                <a:ext uri="{FF2B5EF4-FFF2-40B4-BE49-F238E27FC236}">
                  <a16:creationId xmlns:a16="http://schemas.microsoft.com/office/drawing/2014/main" id="{E38F4220-1AA5-37DD-3E88-5675814A193F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線矢印コネクタ 556">
              <a:extLst>
                <a:ext uri="{FF2B5EF4-FFF2-40B4-BE49-F238E27FC236}">
                  <a16:creationId xmlns:a16="http://schemas.microsoft.com/office/drawing/2014/main" id="{28547A70-E6AF-70DC-52CD-1FB92B353D07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線矢印コネクタ 557">
              <a:extLst>
                <a:ext uri="{FF2B5EF4-FFF2-40B4-BE49-F238E27FC236}">
                  <a16:creationId xmlns:a16="http://schemas.microsoft.com/office/drawing/2014/main" id="{B4C92A50-8F56-02FF-C71E-25551D537BAC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9" name="正方形/長方形 558">
            <a:extLst>
              <a:ext uri="{FF2B5EF4-FFF2-40B4-BE49-F238E27FC236}">
                <a16:creationId xmlns:a16="http://schemas.microsoft.com/office/drawing/2014/main" id="{29FB8B24-B0C4-A69D-B987-407DC448C29E}"/>
              </a:ext>
            </a:extLst>
          </p:cNvPr>
          <p:cNvSpPr/>
          <p:nvPr/>
        </p:nvSpPr>
        <p:spPr>
          <a:xfrm>
            <a:off x="1783115" y="518561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560" name="正方形/長方形 559">
            <a:extLst>
              <a:ext uri="{FF2B5EF4-FFF2-40B4-BE49-F238E27FC236}">
                <a16:creationId xmlns:a16="http://schemas.microsoft.com/office/drawing/2014/main" id="{7E08FB95-A53F-E520-309C-E569C0D4B450}"/>
              </a:ext>
            </a:extLst>
          </p:cNvPr>
          <p:cNvSpPr/>
          <p:nvPr/>
        </p:nvSpPr>
        <p:spPr>
          <a:xfrm>
            <a:off x="3855755" y="519171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61" name="正方形/長方形 560">
            <a:extLst>
              <a:ext uri="{FF2B5EF4-FFF2-40B4-BE49-F238E27FC236}">
                <a16:creationId xmlns:a16="http://schemas.microsoft.com/office/drawing/2014/main" id="{17C436AB-0E9C-25BF-A30D-33428BFF684B}"/>
              </a:ext>
            </a:extLst>
          </p:cNvPr>
          <p:cNvSpPr/>
          <p:nvPr/>
        </p:nvSpPr>
        <p:spPr>
          <a:xfrm>
            <a:off x="3852707" y="381706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62" name="正方形/長方形 561">
            <a:extLst>
              <a:ext uri="{FF2B5EF4-FFF2-40B4-BE49-F238E27FC236}">
                <a16:creationId xmlns:a16="http://schemas.microsoft.com/office/drawing/2014/main" id="{9E11D8B3-1A38-E709-788C-DA79DFED732D}"/>
              </a:ext>
            </a:extLst>
          </p:cNvPr>
          <p:cNvSpPr/>
          <p:nvPr/>
        </p:nvSpPr>
        <p:spPr>
          <a:xfrm>
            <a:off x="5889514" y="3812102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Q2?</a:t>
            </a:r>
          </a:p>
        </p:txBody>
      </p:sp>
      <p:grpSp>
        <p:nvGrpSpPr>
          <p:cNvPr id="563" name="グループ化 562">
            <a:extLst>
              <a:ext uri="{FF2B5EF4-FFF2-40B4-BE49-F238E27FC236}">
                <a16:creationId xmlns:a16="http://schemas.microsoft.com/office/drawing/2014/main" id="{9001794D-034E-F3A9-FC2A-4E787E0CBF04}"/>
              </a:ext>
            </a:extLst>
          </p:cNvPr>
          <p:cNvGrpSpPr/>
          <p:nvPr/>
        </p:nvGrpSpPr>
        <p:grpSpPr>
          <a:xfrm>
            <a:off x="6943904" y="4478271"/>
            <a:ext cx="1240322" cy="1028484"/>
            <a:chOff x="1475656" y="4124654"/>
            <a:chExt cx="1082090" cy="774474"/>
          </a:xfrm>
        </p:grpSpPr>
        <p:cxnSp>
          <p:nvCxnSpPr>
            <p:cNvPr id="564" name="直線矢印コネクタ 563">
              <a:extLst>
                <a:ext uri="{FF2B5EF4-FFF2-40B4-BE49-F238E27FC236}">
                  <a16:creationId xmlns:a16="http://schemas.microsoft.com/office/drawing/2014/main" id="{E6368F0D-F426-449D-8E98-A8017607CAE0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直線矢印コネクタ 564">
              <a:extLst>
                <a:ext uri="{FF2B5EF4-FFF2-40B4-BE49-F238E27FC236}">
                  <a16:creationId xmlns:a16="http://schemas.microsoft.com/office/drawing/2014/main" id="{708BEE6B-6CE2-4230-E14F-E8F46350F794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線矢印コネクタ 565">
              <a:extLst>
                <a:ext uri="{FF2B5EF4-FFF2-40B4-BE49-F238E27FC236}">
                  <a16:creationId xmlns:a16="http://schemas.microsoft.com/office/drawing/2014/main" id="{D93E1674-200C-0B59-06DF-899B6A157E90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7" name="正方形/長方形 566">
            <a:extLst>
              <a:ext uri="{FF2B5EF4-FFF2-40B4-BE49-F238E27FC236}">
                <a16:creationId xmlns:a16="http://schemas.microsoft.com/office/drawing/2014/main" id="{4CF30E3D-7575-92F0-503D-5F5AD6AA4187}"/>
              </a:ext>
            </a:extLst>
          </p:cNvPr>
          <p:cNvSpPr/>
          <p:nvPr/>
        </p:nvSpPr>
        <p:spPr>
          <a:xfrm>
            <a:off x="5885723" y="519171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568" name="正方形/長方形 567">
            <a:extLst>
              <a:ext uri="{FF2B5EF4-FFF2-40B4-BE49-F238E27FC236}">
                <a16:creationId xmlns:a16="http://schemas.microsoft.com/office/drawing/2014/main" id="{35B7C3FD-9C90-A2B0-947A-B821C45B5191}"/>
              </a:ext>
            </a:extLst>
          </p:cNvPr>
          <p:cNvSpPr/>
          <p:nvPr/>
        </p:nvSpPr>
        <p:spPr>
          <a:xfrm>
            <a:off x="7958363" y="519780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69" name="正方形/長方形 568">
            <a:extLst>
              <a:ext uri="{FF2B5EF4-FFF2-40B4-BE49-F238E27FC236}">
                <a16:creationId xmlns:a16="http://schemas.microsoft.com/office/drawing/2014/main" id="{9D746667-C04B-5435-3FE6-21F0FE75B2DA}"/>
              </a:ext>
            </a:extLst>
          </p:cNvPr>
          <p:cNvSpPr/>
          <p:nvPr/>
        </p:nvSpPr>
        <p:spPr>
          <a:xfrm>
            <a:off x="7955315" y="3823158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0" name="正方形/長方形 569">
            <a:extLst>
              <a:ext uri="{FF2B5EF4-FFF2-40B4-BE49-F238E27FC236}">
                <a16:creationId xmlns:a16="http://schemas.microsoft.com/office/drawing/2014/main" id="{30C3BD8F-A0C3-EC41-F735-BA117FBD8F07}"/>
              </a:ext>
            </a:extLst>
          </p:cNvPr>
          <p:cNvSpPr/>
          <p:nvPr/>
        </p:nvSpPr>
        <p:spPr>
          <a:xfrm>
            <a:off x="5889514" y="1068902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?</a:t>
            </a:r>
          </a:p>
        </p:txBody>
      </p:sp>
      <p:grpSp>
        <p:nvGrpSpPr>
          <p:cNvPr id="571" name="グループ化 570">
            <a:extLst>
              <a:ext uri="{FF2B5EF4-FFF2-40B4-BE49-F238E27FC236}">
                <a16:creationId xmlns:a16="http://schemas.microsoft.com/office/drawing/2014/main" id="{46ACEDA9-45EE-4D73-90A2-B2560E1AD1C3}"/>
              </a:ext>
            </a:extLst>
          </p:cNvPr>
          <p:cNvGrpSpPr/>
          <p:nvPr/>
        </p:nvGrpSpPr>
        <p:grpSpPr>
          <a:xfrm>
            <a:off x="6943904" y="1735071"/>
            <a:ext cx="1240322" cy="1028484"/>
            <a:chOff x="1475656" y="4124654"/>
            <a:chExt cx="1082090" cy="774474"/>
          </a:xfrm>
        </p:grpSpPr>
        <p:cxnSp>
          <p:nvCxnSpPr>
            <p:cNvPr id="572" name="直線矢印コネクタ 571">
              <a:extLst>
                <a:ext uri="{FF2B5EF4-FFF2-40B4-BE49-F238E27FC236}">
                  <a16:creationId xmlns:a16="http://schemas.microsoft.com/office/drawing/2014/main" id="{05FC267D-CC3A-4B7B-CC61-7A3C995183C5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線矢印コネクタ 572">
              <a:extLst>
                <a:ext uri="{FF2B5EF4-FFF2-40B4-BE49-F238E27FC236}">
                  <a16:creationId xmlns:a16="http://schemas.microsoft.com/office/drawing/2014/main" id="{84674FD3-B777-93F6-41AD-6BDE53D8D7AE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線矢印コネクタ 573">
              <a:extLst>
                <a:ext uri="{FF2B5EF4-FFF2-40B4-BE49-F238E27FC236}">
                  <a16:creationId xmlns:a16="http://schemas.microsoft.com/office/drawing/2014/main" id="{1C5903E8-DD39-6174-13B3-547F07ED779F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5" name="正方形/長方形 574">
            <a:extLst>
              <a:ext uri="{FF2B5EF4-FFF2-40B4-BE49-F238E27FC236}">
                <a16:creationId xmlns:a16="http://schemas.microsoft.com/office/drawing/2014/main" id="{ECDE90D9-FFCD-8493-B233-B4C2A8969C7C}"/>
              </a:ext>
            </a:extLst>
          </p:cNvPr>
          <p:cNvSpPr/>
          <p:nvPr/>
        </p:nvSpPr>
        <p:spPr>
          <a:xfrm>
            <a:off x="5885723" y="244851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576" name="正方形/長方形 575">
            <a:extLst>
              <a:ext uri="{FF2B5EF4-FFF2-40B4-BE49-F238E27FC236}">
                <a16:creationId xmlns:a16="http://schemas.microsoft.com/office/drawing/2014/main" id="{A36D6928-D65D-279D-01E0-1A0252699E8C}"/>
              </a:ext>
            </a:extLst>
          </p:cNvPr>
          <p:cNvSpPr/>
          <p:nvPr/>
        </p:nvSpPr>
        <p:spPr>
          <a:xfrm>
            <a:off x="7958363" y="245460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7" name="正方形/長方形 576">
            <a:extLst>
              <a:ext uri="{FF2B5EF4-FFF2-40B4-BE49-F238E27FC236}">
                <a16:creationId xmlns:a16="http://schemas.microsoft.com/office/drawing/2014/main" id="{A4FD4265-4008-8728-D9FB-3028B6630DEE}"/>
              </a:ext>
            </a:extLst>
          </p:cNvPr>
          <p:cNvSpPr/>
          <p:nvPr/>
        </p:nvSpPr>
        <p:spPr>
          <a:xfrm>
            <a:off x="7955315" y="1079958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8" name="正方形/長方形 577">
            <a:extLst>
              <a:ext uri="{FF2B5EF4-FFF2-40B4-BE49-F238E27FC236}">
                <a16:creationId xmlns:a16="http://schemas.microsoft.com/office/drawing/2014/main" id="{86A2E203-CE6C-2E93-79CC-9D5322DC6BFD}"/>
              </a:ext>
            </a:extLst>
          </p:cNvPr>
          <p:cNvSpPr/>
          <p:nvPr/>
        </p:nvSpPr>
        <p:spPr>
          <a:xfrm>
            <a:off x="1786100" y="3781158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なぜ参加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したのか？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9" name="正方形/長方形 578">
            <a:extLst>
              <a:ext uri="{FF2B5EF4-FFF2-40B4-BE49-F238E27FC236}">
                <a16:creationId xmlns:a16="http://schemas.microsoft.com/office/drawing/2014/main" id="{9CA9F300-ACA1-F884-7414-061C8079BBD7}"/>
              </a:ext>
            </a:extLst>
          </p:cNvPr>
          <p:cNvSpPr/>
          <p:nvPr/>
        </p:nvSpPr>
        <p:spPr>
          <a:xfrm>
            <a:off x="5906868" y="3814035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何を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学んだのか？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0" name="正方形/長方形 579">
            <a:extLst>
              <a:ext uri="{FF2B5EF4-FFF2-40B4-BE49-F238E27FC236}">
                <a16:creationId xmlns:a16="http://schemas.microsoft.com/office/drawing/2014/main" id="{0F917926-3D44-C616-5C11-F16B9AAEE1DC}"/>
              </a:ext>
            </a:extLst>
          </p:cNvPr>
          <p:cNvSpPr/>
          <p:nvPr/>
        </p:nvSpPr>
        <p:spPr>
          <a:xfrm>
            <a:off x="5912964" y="1058643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今後に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どう活かすか？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1" name="正方形/長方形 580">
            <a:extLst>
              <a:ext uri="{FF2B5EF4-FFF2-40B4-BE49-F238E27FC236}">
                <a16:creationId xmlns:a16="http://schemas.microsoft.com/office/drawing/2014/main" id="{1397896F-D216-D2D7-3F57-DD03264390BE}"/>
              </a:ext>
            </a:extLst>
          </p:cNvPr>
          <p:cNvSpPr/>
          <p:nvPr/>
        </p:nvSpPr>
        <p:spPr>
          <a:xfrm>
            <a:off x="1810337" y="2454306"/>
            <a:ext cx="4097781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次週の会議から、松下幸之助の</a:t>
            </a:r>
            <a:endParaRPr lang="en-US" altLang="ja-JP" sz="2000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「衆知を集める」を実践します！</a:t>
            </a:r>
            <a:endParaRPr lang="en-US" altLang="ja-JP" sz="2000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2" name="正方形/長方形 581">
            <a:extLst>
              <a:ext uri="{FF2B5EF4-FFF2-40B4-BE49-F238E27FC236}">
                <a16:creationId xmlns:a16="http://schemas.microsoft.com/office/drawing/2014/main" id="{C3197FD5-ADF7-F1EE-72D7-832667BA1F29}"/>
              </a:ext>
            </a:extLst>
          </p:cNvPr>
          <p:cNvSpPr/>
          <p:nvPr/>
        </p:nvSpPr>
        <p:spPr>
          <a:xfrm>
            <a:off x="1796266" y="5192572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松下幸之助の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長年のファン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3" name="正方形/長方形 582">
            <a:extLst>
              <a:ext uri="{FF2B5EF4-FFF2-40B4-BE49-F238E27FC236}">
                <a16:creationId xmlns:a16="http://schemas.microsoft.com/office/drawing/2014/main" id="{C5C7D521-8D01-E8AD-6F40-21F09D970F3B}"/>
              </a:ext>
            </a:extLst>
          </p:cNvPr>
          <p:cNvSpPr/>
          <p:nvPr/>
        </p:nvSpPr>
        <p:spPr>
          <a:xfrm>
            <a:off x="3842026" y="5173700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思想・哲学を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実践できている実感はゼロ・・・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4" name="正方形/長方形 583">
            <a:extLst>
              <a:ext uri="{FF2B5EF4-FFF2-40B4-BE49-F238E27FC236}">
                <a16:creationId xmlns:a16="http://schemas.microsoft.com/office/drawing/2014/main" id="{D92D43BA-D0BA-1F00-827A-6CACE8649587}"/>
              </a:ext>
            </a:extLst>
          </p:cNvPr>
          <p:cNvSpPr/>
          <p:nvPr/>
        </p:nvSpPr>
        <p:spPr>
          <a:xfrm>
            <a:off x="3873345" y="3820486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ムダな会議を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減らすために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活用したい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5" name="正方形/長方形 584">
            <a:extLst>
              <a:ext uri="{FF2B5EF4-FFF2-40B4-BE49-F238E27FC236}">
                <a16:creationId xmlns:a16="http://schemas.microsoft.com/office/drawing/2014/main" id="{44303FDC-AEC4-3271-D811-13EE7C60FFEA}"/>
              </a:ext>
            </a:extLst>
          </p:cNvPr>
          <p:cNvSpPr/>
          <p:nvPr/>
        </p:nvSpPr>
        <p:spPr>
          <a:xfrm>
            <a:off x="5921597" y="2479044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「１枚」会議術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を職場に導入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6" name="正方形/長方形 585">
            <a:extLst>
              <a:ext uri="{FF2B5EF4-FFF2-40B4-BE49-F238E27FC236}">
                <a16:creationId xmlns:a16="http://schemas.microsoft.com/office/drawing/2014/main" id="{7CEDB9DB-5F32-279F-EE75-040FEB58C557}"/>
              </a:ext>
            </a:extLst>
          </p:cNvPr>
          <p:cNvSpPr/>
          <p:nvPr/>
        </p:nvSpPr>
        <p:spPr>
          <a:xfrm>
            <a:off x="7954019" y="243441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１６日に体験会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を開催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7" name="正方形/長方形 586">
            <a:extLst>
              <a:ext uri="{FF2B5EF4-FFF2-40B4-BE49-F238E27FC236}">
                <a16:creationId xmlns:a16="http://schemas.microsoft.com/office/drawing/2014/main" id="{F998F977-FF03-29F6-2AB5-DB1D5428E97F}"/>
              </a:ext>
            </a:extLst>
          </p:cNvPr>
          <p:cNvSpPr/>
          <p:nvPr/>
        </p:nvSpPr>
        <p:spPr>
          <a:xfrm>
            <a:off x="7984891" y="1088283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まずは課長職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から日々の会議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で活用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8" name="正方形/長方形 587">
            <a:extLst>
              <a:ext uri="{FF2B5EF4-FFF2-40B4-BE49-F238E27FC236}">
                <a16:creationId xmlns:a16="http://schemas.microsoft.com/office/drawing/2014/main" id="{5C8DC7E8-84C9-5A2F-5022-F505EECE09CC}"/>
              </a:ext>
            </a:extLst>
          </p:cNvPr>
          <p:cNvSpPr/>
          <p:nvPr/>
        </p:nvSpPr>
        <p:spPr>
          <a:xfrm>
            <a:off x="5885782" y="518006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衆知を集める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仕事は独り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じゃない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9" name="正方形/長方形 588">
            <a:extLst>
              <a:ext uri="{FF2B5EF4-FFF2-40B4-BE49-F238E27FC236}">
                <a16:creationId xmlns:a16="http://schemas.microsoft.com/office/drawing/2014/main" id="{B784277A-5C29-F1FE-B5A4-EA79DC912742}"/>
              </a:ext>
            </a:extLst>
          </p:cNvPr>
          <p:cNvSpPr/>
          <p:nvPr/>
        </p:nvSpPr>
        <p:spPr>
          <a:xfrm>
            <a:off x="7931542" y="5161197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意見は聞く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But</a:t>
            </a: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最後は責任者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が決める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0" name="正方形/長方形 589">
            <a:extLst>
              <a:ext uri="{FF2B5EF4-FFF2-40B4-BE49-F238E27FC236}">
                <a16:creationId xmlns:a16="http://schemas.microsoft.com/office/drawing/2014/main" id="{C132F27C-EA11-86A8-5089-EFC546BB49C1}"/>
              </a:ext>
            </a:extLst>
          </p:cNvPr>
          <p:cNvSpPr/>
          <p:nvPr/>
        </p:nvSpPr>
        <p:spPr>
          <a:xfrm>
            <a:off x="7962861" y="3807983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ホワイトボード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「１枚」で実践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する動作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88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88B77D3-E6F7-429E-B3C7-45C51DE5321E}"/>
              </a:ext>
            </a:extLst>
          </p:cNvPr>
          <p:cNvSpPr txBox="1"/>
          <p:nvPr/>
        </p:nvSpPr>
        <p:spPr>
          <a:xfrm>
            <a:off x="335360" y="1180484"/>
            <a:ext cx="11449272" cy="44034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V Boli" panose="02000500030200090000" pitchFamily="2" charset="0"/>
              </a:rPr>
              <a:t>「なぜ、学ぶのか？＝目的」を明確にする</a:t>
            </a:r>
            <a:endParaRPr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V Boli" panose="02000500030200090000" pitchFamily="2" charset="0"/>
            </a:endParaRPr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V Boli" panose="02000500030200090000" pitchFamily="2" charset="0"/>
              </a:rPr>
              <a:t>動画を視聴し、学びをメモする</a:t>
            </a:r>
            <a:endParaRPr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V Boli" panose="02000500030200090000" pitchFamily="2" charset="0"/>
            </a:endParaRPr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V Boli" panose="02000500030200090000" pitchFamily="2" charset="0"/>
              </a:rPr>
              <a:t>メモを材料にして、「紙１枚」にまとめる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2C9D99-0810-4D07-A78B-D66309F29085}"/>
              </a:ext>
            </a:extLst>
          </p:cNvPr>
          <p:cNvSpPr txBox="1"/>
          <p:nvPr/>
        </p:nvSpPr>
        <p:spPr>
          <a:xfrm>
            <a:off x="371364" y="404664"/>
            <a:ext cx="709521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「紙１枚」学習法</a:t>
            </a:r>
            <a:r>
              <a:rPr lang="en-US" altLang="ja-JP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動画版</a:t>
            </a:r>
            <a:r>
              <a:rPr lang="en-US" altLang="ja-JP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の３ステップ</a:t>
            </a:r>
            <a:endParaRPr kumimoji="1"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924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2C9D99-0810-4D07-A78B-D66309F29085}"/>
              </a:ext>
            </a:extLst>
          </p:cNvPr>
          <p:cNvSpPr txBox="1"/>
          <p:nvPr/>
        </p:nvSpPr>
        <p:spPr>
          <a:xfrm>
            <a:off x="371364" y="285396"/>
            <a:ext cx="774442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V Boli" panose="02000500030200090000" pitchFamily="2" charset="0"/>
              </a:rPr>
              <a:t>①「なぜ、学ぶのか？＝目的」を明確にする</a:t>
            </a:r>
            <a:endParaRPr kumimoji="1"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F6BAEEA-B7ED-F39D-E22C-94C48DD844C6}"/>
              </a:ext>
            </a:extLst>
          </p:cNvPr>
          <p:cNvGrpSpPr>
            <a:grpSpLocks noChangeAspect="1"/>
          </p:cNvGrpSpPr>
          <p:nvPr/>
        </p:nvGrpSpPr>
        <p:grpSpPr>
          <a:xfrm>
            <a:off x="1696144" y="1003010"/>
            <a:ext cx="8331847" cy="5664166"/>
            <a:chOff x="1026221" y="1404243"/>
            <a:chExt cx="8748992" cy="5987216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A81E92E-C184-AA55-52A4-44785462FC2D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FE499D8D-044E-8186-C546-B88F904406C1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611108F0-8436-F2F3-1C81-5C7B65B576BB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FD558636-BA72-19A9-8FBE-5F9051F4BB0A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143F525-35EB-9BC5-5083-05DE124016D3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139523D0-8CD5-B934-4D76-8C72809D9BF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F20A3BB2-1DC2-418A-436D-519A453DDED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CB57F93D-3BDF-3469-C205-2A57217BAAC8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898FA5FC-64DA-A7A0-993F-8D6FBDE59EE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FCC36BD4-83D7-7B4F-E4DB-951DCEBBCF9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FFF19A50-C3BC-A8AA-DFB3-9B89C12ADC2E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17A50BF-CDEF-A1E2-7AD2-9B931CA1DD13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0C8EC5A2-1A23-AA8C-A24E-15DD9C433F34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7F8C1B6-78BB-328B-B44F-E74EBEAB523B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6A524DAA-F306-414F-CD91-E645B9832A8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9D7A6B07-FF8D-7686-6C99-A850CB819B1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70BBEF3F-C6DB-4614-171B-9F437D76414F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70E2D92A-1795-218F-445A-8D215A770F5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E0BF18A-09EB-DEA6-139A-0CB8279710F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C21F582B-EBAC-5A40-5096-FA0E3C071B61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5CE65920-ED57-DF88-2370-A93781BA731D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A45198E7-5A61-E238-A932-365106C507DB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DFB7144A-A491-DE22-D682-A1F44A6F5F3E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346CA8AA-15E6-9E07-D6A4-6CF86B8D4E9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5E7BCC50-7D17-E0DA-1DB0-73567ED5911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F28D56A7-B6D9-DD64-D594-562C6977CBD7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133" name="直線コネクタ 132">
                <a:extLst>
                  <a:ext uri="{FF2B5EF4-FFF2-40B4-BE49-F238E27FC236}">
                    <a16:creationId xmlns:a16="http://schemas.microsoft.com/office/drawing/2014/main" id="{A912CFC2-9EDA-DF70-F3FB-2456F06F6D2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>
                <a:extLst>
                  <a:ext uri="{FF2B5EF4-FFF2-40B4-BE49-F238E27FC236}">
                    <a16:creationId xmlns:a16="http://schemas.microsoft.com/office/drawing/2014/main" id="{3D06E9CC-6604-6636-70C6-5BD793D4AB81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F3E83D2D-B93B-4724-4741-239C2577146F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A59F692E-BF93-FF82-9488-8DDD2452CD1F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DFBBB2AB-6C9D-FA53-132B-F529962798A8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8" name="二等辺三角形 17">
              <a:extLst>
                <a:ext uri="{FF2B5EF4-FFF2-40B4-BE49-F238E27FC236}">
                  <a16:creationId xmlns:a16="http://schemas.microsoft.com/office/drawing/2014/main" id="{F80CD40E-3629-CCA2-362B-D262C763A9DA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9" name="二等辺三角形 18">
              <a:extLst>
                <a:ext uri="{FF2B5EF4-FFF2-40B4-BE49-F238E27FC236}">
                  <a16:creationId xmlns:a16="http://schemas.microsoft.com/office/drawing/2014/main" id="{92921CEA-537A-1423-975D-07F03BA569C5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0" name="二等辺三角形 19">
              <a:extLst>
                <a:ext uri="{FF2B5EF4-FFF2-40B4-BE49-F238E27FC236}">
                  <a16:creationId xmlns:a16="http://schemas.microsoft.com/office/drawing/2014/main" id="{851421E1-6A85-00A9-1ABB-259D3D480181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" name="二等辺三角形 20">
              <a:extLst>
                <a:ext uri="{FF2B5EF4-FFF2-40B4-BE49-F238E27FC236}">
                  <a16:creationId xmlns:a16="http://schemas.microsoft.com/office/drawing/2014/main" id="{DFDAE545-6A56-02D1-ABDC-44C0432061DD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" name="二等辺三角形 21">
              <a:extLst>
                <a:ext uri="{FF2B5EF4-FFF2-40B4-BE49-F238E27FC236}">
                  <a16:creationId xmlns:a16="http://schemas.microsoft.com/office/drawing/2014/main" id="{38C2349F-111C-B2AB-1359-07046170B01E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二等辺三角形 22">
              <a:extLst>
                <a:ext uri="{FF2B5EF4-FFF2-40B4-BE49-F238E27FC236}">
                  <a16:creationId xmlns:a16="http://schemas.microsoft.com/office/drawing/2014/main" id="{65D35DCD-0ACC-BEAA-E9F0-AF156CFA4637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" name="二等辺三角形 23">
              <a:extLst>
                <a:ext uri="{FF2B5EF4-FFF2-40B4-BE49-F238E27FC236}">
                  <a16:creationId xmlns:a16="http://schemas.microsoft.com/office/drawing/2014/main" id="{944A9BB9-7315-53D1-B457-9412482AE8F1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5" name="二等辺三角形 24">
              <a:extLst>
                <a:ext uri="{FF2B5EF4-FFF2-40B4-BE49-F238E27FC236}">
                  <a16:creationId xmlns:a16="http://schemas.microsoft.com/office/drawing/2014/main" id="{6AEA2E9C-D9C0-D328-BCBA-A71EEB0A8555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8" name="二等辺三角形 27">
              <a:extLst>
                <a:ext uri="{FF2B5EF4-FFF2-40B4-BE49-F238E27FC236}">
                  <a16:creationId xmlns:a16="http://schemas.microsoft.com/office/drawing/2014/main" id="{E11190BE-846D-2071-EC57-F2B704E47550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518EB8BD-4613-30A3-0391-2349D18211DD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131" name="直線コネクタ 130">
                <a:extLst>
                  <a:ext uri="{FF2B5EF4-FFF2-40B4-BE49-F238E27FC236}">
                    <a16:creationId xmlns:a16="http://schemas.microsoft.com/office/drawing/2014/main" id="{284CE6BF-6020-B6E4-96F4-1C3DE943D5D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>
                <a:extLst>
                  <a:ext uri="{FF2B5EF4-FFF2-40B4-BE49-F238E27FC236}">
                    <a16:creationId xmlns:a16="http://schemas.microsoft.com/office/drawing/2014/main" id="{C018D00F-457B-2FBF-3CA1-CAAC30AB29D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236FB862-5649-6AE3-D94A-5779A169CB3D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26C2EFE0-CFC1-0B0B-4EEA-C699DFF08CC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>
                <a:extLst>
                  <a:ext uri="{FF2B5EF4-FFF2-40B4-BE49-F238E27FC236}">
                    <a16:creationId xmlns:a16="http://schemas.microsoft.com/office/drawing/2014/main" id="{A02ED774-A6C1-FD51-E4CE-E273321B4F6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C4AD0AD8-DE32-7C58-4F95-1821DE6C44A1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FD9397E5-E302-C8F1-4460-8946CD2ABD6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>
                <a:extLst>
                  <a:ext uri="{FF2B5EF4-FFF2-40B4-BE49-F238E27FC236}">
                    <a16:creationId xmlns:a16="http://schemas.microsoft.com/office/drawing/2014/main" id="{9069FB78-CDB6-2D05-FDAC-309059C2C608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02349C83-0AA1-8C07-F826-9ECDF397E38B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8B737CFC-15B7-4C25-F886-ED3865441EB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6A378F5F-407C-8F2B-C37B-FA22A47629A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D8842AEF-DE8B-41D8-3760-A27D9A8F2968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123" name="直線コネクタ 122">
                <a:extLst>
                  <a:ext uri="{FF2B5EF4-FFF2-40B4-BE49-F238E27FC236}">
                    <a16:creationId xmlns:a16="http://schemas.microsoft.com/office/drawing/2014/main" id="{A5ADB4D1-3015-D03A-8F2E-82327F3C9E8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>
                <a:extLst>
                  <a:ext uri="{FF2B5EF4-FFF2-40B4-BE49-F238E27FC236}">
                    <a16:creationId xmlns:a16="http://schemas.microsoft.com/office/drawing/2014/main" id="{1D982210-197F-9003-2B28-2F9D47D5287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9A7CE6B8-2A8B-5FB7-5CE2-2671213C5D5D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121" name="直線コネクタ 120">
                <a:extLst>
                  <a:ext uri="{FF2B5EF4-FFF2-40B4-BE49-F238E27FC236}">
                    <a16:creationId xmlns:a16="http://schemas.microsoft.com/office/drawing/2014/main" id="{42CCD09C-8EF3-F324-F017-428876E3A8C0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>
                <a:extLst>
                  <a:ext uri="{FF2B5EF4-FFF2-40B4-BE49-F238E27FC236}">
                    <a16:creationId xmlns:a16="http://schemas.microsoft.com/office/drawing/2014/main" id="{6E60F884-F030-6BA2-09F4-7ACE2BD17D2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040F7E2A-4907-1173-B81A-D4D4A08AB49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119" name="直線コネクタ 118">
                <a:extLst>
                  <a:ext uri="{FF2B5EF4-FFF2-40B4-BE49-F238E27FC236}">
                    <a16:creationId xmlns:a16="http://schemas.microsoft.com/office/drawing/2014/main" id="{9923E03F-5407-5CAE-CC9A-D1F2A5AEC15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>
                <a:extLst>
                  <a:ext uri="{FF2B5EF4-FFF2-40B4-BE49-F238E27FC236}">
                    <a16:creationId xmlns:a16="http://schemas.microsoft.com/office/drawing/2014/main" id="{C75BB365-91EF-5B87-887A-F1E32E27DD6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81151BE3-5225-D681-C6F4-4E551D793190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86FC664F-1DE2-BA05-3846-95F9148F22A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>
                <a:extLst>
                  <a:ext uri="{FF2B5EF4-FFF2-40B4-BE49-F238E27FC236}">
                    <a16:creationId xmlns:a16="http://schemas.microsoft.com/office/drawing/2014/main" id="{0325F3BC-7AC2-BB32-EB97-488F17CD5A3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ED194350-BF92-F7A3-DCB3-E91EBCAA0DBE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115" name="直線コネクタ 114">
                <a:extLst>
                  <a:ext uri="{FF2B5EF4-FFF2-40B4-BE49-F238E27FC236}">
                    <a16:creationId xmlns:a16="http://schemas.microsoft.com/office/drawing/2014/main" id="{E3C39C0F-9F3E-EFED-17BE-D51B1053F8F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F6F98686-28F8-CA7A-233D-44EB4D903A1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F9750B7A-4848-3BAB-2CF3-8FCF1BB1AF5B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113" name="直線コネクタ 112">
                <a:extLst>
                  <a:ext uri="{FF2B5EF4-FFF2-40B4-BE49-F238E27FC236}">
                    <a16:creationId xmlns:a16="http://schemas.microsoft.com/office/drawing/2014/main" id="{8C1F55FC-E116-5FC8-FCC0-255A05F1FCB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>
                <a:extLst>
                  <a:ext uri="{FF2B5EF4-FFF2-40B4-BE49-F238E27FC236}">
                    <a16:creationId xmlns:a16="http://schemas.microsoft.com/office/drawing/2014/main" id="{3F106A6F-D419-9830-D415-E08462905835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29DBF72D-0005-1FE7-519A-BEF5091C82EA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111" name="直線コネクタ 110">
                <a:extLst>
                  <a:ext uri="{FF2B5EF4-FFF2-40B4-BE49-F238E27FC236}">
                    <a16:creationId xmlns:a16="http://schemas.microsoft.com/office/drawing/2014/main" id="{89869F4A-3ECC-47BA-3D6D-EC3216CDBB1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CE27860F-8529-FDBA-D412-BE55AB03E5C5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31A68A55-594F-9D73-E1FC-09D5C3893FE0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109" name="直線コネクタ 108">
                <a:extLst>
                  <a:ext uri="{FF2B5EF4-FFF2-40B4-BE49-F238E27FC236}">
                    <a16:creationId xmlns:a16="http://schemas.microsoft.com/office/drawing/2014/main" id="{9BF3F64E-C9FC-6D78-6FC8-C294C2F49DE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1CB5DFB4-D81B-5218-DF5D-6FEB90E058BE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228DCB61-1D50-B1E0-E4F6-7A141D76F190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2" name="二等辺三角形 41">
              <a:extLst>
                <a:ext uri="{FF2B5EF4-FFF2-40B4-BE49-F238E27FC236}">
                  <a16:creationId xmlns:a16="http://schemas.microsoft.com/office/drawing/2014/main" id="{1D6FA037-AEDE-CFBA-435A-FFD6480A70E2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" name="二等辺三角形 42">
              <a:extLst>
                <a:ext uri="{FF2B5EF4-FFF2-40B4-BE49-F238E27FC236}">
                  <a16:creationId xmlns:a16="http://schemas.microsoft.com/office/drawing/2014/main" id="{704B0A28-EE29-93C3-9B37-C695999CEAA0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4" name="二等辺三角形 43">
              <a:extLst>
                <a:ext uri="{FF2B5EF4-FFF2-40B4-BE49-F238E27FC236}">
                  <a16:creationId xmlns:a16="http://schemas.microsoft.com/office/drawing/2014/main" id="{EF8959DC-2B4E-9C61-CF93-D5E5638C4237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5" name="二等辺三角形 44">
              <a:extLst>
                <a:ext uri="{FF2B5EF4-FFF2-40B4-BE49-F238E27FC236}">
                  <a16:creationId xmlns:a16="http://schemas.microsoft.com/office/drawing/2014/main" id="{0242258C-7C15-F7EB-9220-A224F6DB81B0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6" name="二等辺三角形 45">
              <a:extLst>
                <a:ext uri="{FF2B5EF4-FFF2-40B4-BE49-F238E27FC236}">
                  <a16:creationId xmlns:a16="http://schemas.microsoft.com/office/drawing/2014/main" id="{800A20F2-F762-F10F-C8A0-AB862F0B8310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:a16="http://schemas.microsoft.com/office/drawing/2014/main" id="{86EF88A2-286D-0E26-C481-77722155B663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" name="二等辺三角形 47">
              <a:extLst>
                <a:ext uri="{FF2B5EF4-FFF2-40B4-BE49-F238E27FC236}">
                  <a16:creationId xmlns:a16="http://schemas.microsoft.com/office/drawing/2014/main" id="{0FB9DD9C-D1A8-0289-D90F-132B34CFAF50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33D98876-52D1-EA0A-28D5-1378E806416F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4A964A94-F264-AB2F-3936-7D78C65B10A0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8800A88A-440B-9BE6-EC85-32CE22AAAAD5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619B5BBA-723F-50B1-2FEC-B22DAE6868BD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2899FCC-72BA-1886-9344-30430BC07487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E73B01C-CCD7-92CD-CEAD-387C4F3D1632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61708B1B-6E20-BE9A-D364-9EA4A336A4EB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C6FA8BF-C81D-EE62-3DE3-551C9869EA82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9BAEE195-7C45-FBEB-460D-7525F36C4D4F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EB1F472-F745-AEE8-712F-BF30A17E6A4D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41903C8D-3E2D-FE3B-6428-0582B767750A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0AD9BCF3-B854-8F55-4EEA-47EE1F1091E2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7F5981C9-3E07-C8B1-012C-16158C13DEC5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7C202889-04F7-8F1C-6631-B4016365EA9B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2DE45F5C-0B1C-7E41-A0A3-CA4F4CF94F56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A466CE7E-49A5-0129-077B-A7BBA0751E3D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29E8CB48-C5F6-EE63-C00B-504C49DD5CA4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7332E5F5-063F-818B-3F42-3B26B6181025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3609B78A-845F-234A-D90B-269675592827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4365F908-A3AE-715A-447C-6A74BC4CBD1C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E39DCC38-21DF-EBED-7C87-CCAF3C86577C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ED74A079-47BE-F49D-0219-EC0C6721BA35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DB536915-2D10-E2A5-BA96-5D1AE9137290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31D9B8CC-805F-F292-50DA-5BE5C65454F5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C73C121F-34AD-AE51-0005-0A13C0EC3E0C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45D1BB72-12EE-5F76-C66A-F3208B35F2A1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D17C8F81-67B0-D272-23B9-919665DC7028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557EDCB7-206B-1175-562D-A8AA16D4C9FC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0E3345B2-DBBA-EC80-F998-0B350D54F9EA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A1831703-BDA7-92FA-0446-33E83565C88C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756F0A5C-0235-468D-3215-56FAFE539612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05675A8C-957D-213E-AF20-E172BD6B5BBB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04A9B76C-01C8-AF2F-704C-952B0F6764C8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8ADE5B57-00D3-2204-0F34-DBB8263F8B34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5DE69C10-5B68-20CD-824D-2EFA805206A2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A310F337-AAD2-52D2-194B-1C6FAAA19E54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56A7CBD7-AE0D-9A28-338C-8F31C2213CCA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5DB88965-6DD7-CE3E-EC60-8A3265F8DC66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65C6A17B-5831-07CC-6BAC-3E2933870F0A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BBFBDB56-6CB1-B804-03C9-989C3576A5D0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9C79935C-9324-7F5D-90FB-37A48F5D42F8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2D7F4521-75DA-5920-71F1-1FF5C2446378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997C6143-B2D3-D784-3477-1C9180A7BDFF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107" name="直線コネクタ 106">
                <a:extLst>
                  <a:ext uri="{FF2B5EF4-FFF2-40B4-BE49-F238E27FC236}">
                    <a16:creationId xmlns:a16="http://schemas.microsoft.com/office/drawing/2014/main" id="{BFE0B358-9DEB-F0A3-758D-5440A3F94DF8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5DF929C7-F387-2B2C-20ED-E67048052CA0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55941E92-CF01-27ED-0773-0327DEEA26F3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105" name="直線コネクタ 104">
                <a:extLst>
                  <a:ext uri="{FF2B5EF4-FFF2-40B4-BE49-F238E27FC236}">
                    <a16:creationId xmlns:a16="http://schemas.microsoft.com/office/drawing/2014/main" id="{505A84C9-9761-9DE8-6623-1E78BD8E836F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>
                <a:extLst>
                  <a:ext uri="{FF2B5EF4-FFF2-40B4-BE49-F238E27FC236}">
                    <a16:creationId xmlns:a16="http://schemas.microsoft.com/office/drawing/2014/main" id="{440DBAD2-F96B-6999-DD56-6B9FAFCDB426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848F1B91-CB0F-91F0-C155-E7B6A70C23B6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59C1B4B1-354B-A25A-6054-925C87A3985F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円/楕円 240">
              <a:extLst>
                <a:ext uri="{FF2B5EF4-FFF2-40B4-BE49-F238E27FC236}">
                  <a16:creationId xmlns:a16="http://schemas.microsoft.com/office/drawing/2014/main" id="{7B1698A1-5608-3759-12F4-9B1F491C733B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6" name="円/楕円 241">
              <a:extLst>
                <a:ext uri="{FF2B5EF4-FFF2-40B4-BE49-F238E27FC236}">
                  <a16:creationId xmlns:a16="http://schemas.microsoft.com/office/drawing/2014/main" id="{DCF09CE5-6035-12A8-6A71-5AB01D3595F5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7" name="円/楕円 242">
              <a:extLst>
                <a:ext uri="{FF2B5EF4-FFF2-40B4-BE49-F238E27FC236}">
                  <a16:creationId xmlns:a16="http://schemas.microsoft.com/office/drawing/2014/main" id="{E07F32C6-58D0-2113-21F1-743C65497B20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8" name="円/楕円 243">
              <a:extLst>
                <a:ext uri="{FF2B5EF4-FFF2-40B4-BE49-F238E27FC236}">
                  <a16:creationId xmlns:a16="http://schemas.microsoft.com/office/drawing/2014/main" id="{6340233C-7908-E48E-0E91-214C7D3A689B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9" name="円/楕円 244">
              <a:extLst>
                <a:ext uri="{FF2B5EF4-FFF2-40B4-BE49-F238E27FC236}">
                  <a16:creationId xmlns:a16="http://schemas.microsoft.com/office/drawing/2014/main" id="{F4BB1143-7F6D-26C8-4E14-50C5386ECBE8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0" name="円/楕円 245">
              <a:extLst>
                <a:ext uri="{FF2B5EF4-FFF2-40B4-BE49-F238E27FC236}">
                  <a16:creationId xmlns:a16="http://schemas.microsoft.com/office/drawing/2014/main" id="{3C022912-4D4A-9061-5F6F-AABFF17AAE2B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1" name="円/楕円 246">
              <a:extLst>
                <a:ext uri="{FF2B5EF4-FFF2-40B4-BE49-F238E27FC236}">
                  <a16:creationId xmlns:a16="http://schemas.microsoft.com/office/drawing/2014/main" id="{02E47F41-1C15-2E41-4554-C3DF9EEFEF73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2" name="円/楕円 247">
              <a:extLst>
                <a:ext uri="{FF2B5EF4-FFF2-40B4-BE49-F238E27FC236}">
                  <a16:creationId xmlns:a16="http://schemas.microsoft.com/office/drawing/2014/main" id="{556E7BB5-88EE-BC22-0819-5B2B63524AAA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3" name="円/楕円 248">
              <a:extLst>
                <a:ext uri="{FF2B5EF4-FFF2-40B4-BE49-F238E27FC236}">
                  <a16:creationId xmlns:a16="http://schemas.microsoft.com/office/drawing/2014/main" id="{592FAAF5-C3A7-352A-CFCB-52300DB8B702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886D21DC-FA84-DDD9-D6A5-7E017F59E8C5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5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00" dirty="0">
                  <a:solidFill>
                    <a:srgbClr val="65B822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Copyright © 1 sheet Frame Works since 2012 - All rights reserved.</a:t>
              </a:r>
              <a:endParaRPr kumimoji="1" lang="ja-JP" altLang="en-US" sz="600" dirty="0">
                <a:solidFill>
                  <a:srgbClr val="65B82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D103A44B-897F-8922-D0ED-F9FE16FBD331}"/>
              </a:ext>
            </a:extLst>
          </p:cNvPr>
          <p:cNvCxnSpPr/>
          <p:nvPr/>
        </p:nvCxnSpPr>
        <p:spPr>
          <a:xfrm>
            <a:off x="5810627" y="1003010"/>
            <a:ext cx="0" cy="544981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6E5277AF-090C-6A87-AC72-6814BCC5C419}"/>
              </a:ext>
            </a:extLst>
          </p:cNvPr>
          <p:cNvCxnSpPr/>
          <p:nvPr/>
        </p:nvCxnSpPr>
        <p:spPr>
          <a:xfrm flipV="1">
            <a:off x="1702233" y="3731330"/>
            <a:ext cx="8212909" cy="27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66A6706F-B1A0-2315-6E3C-B3246B373864}"/>
              </a:ext>
            </a:extLst>
          </p:cNvPr>
          <p:cNvCxnSpPr>
            <a:stCxn id="98" idx="0"/>
          </p:cNvCxnSpPr>
          <p:nvPr/>
        </p:nvCxnSpPr>
        <p:spPr>
          <a:xfrm flipH="1">
            <a:off x="3750951" y="3714222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6101E17A-1CD6-5C7C-A257-0937468C00F0}"/>
              </a:ext>
            </a:extLst>
          </p:cNvPr>
          <p:cNvCxnSpPr>
            <a:endCxn id="102" idx="3"/>
          </p:cNvCxnSpPr>
          <p:nvPr/>
        </p:nvCxnSpPr>
        <p:spPr>
          <a:xfrm flipV="1">
            <a:off x="1710293" y="5100221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496A8E23-3591-989A-5597-E1C0FE3541A2}"/>
              </a:ext>
            </a:extLst>
          </p:cNvPr>
          <p:cNvCxnSpPr/>
          <p:nvPr/>
        </p:nvCxnSpPr>
        <p:spPr>
          <a:xfrm flipH="1">
            <a:off x="7862156" y="3718555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7B847131-9ADE-125E-DD8D-8B180C34FD16}"/>
              </a:ext>
            </a:extLst>
          </p:cNvPr>
          <p:cNvCxnSpPr/>
          <p:nvPr/>
        </p:nvCxnSpPr>
        <p:spPr>
          <a:xfrm flipV="1">
            <a:off x="5821498" y="5104554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FA9C0700-99E7-02C4-084C-636FDD8C898E}"/>
              </a:ext>
            </a:extLst>
          </p:cNvPr>
          <p:cNvCxnSpPr/>
          <p:nvPr/>
        </p:nvCxnSpPr>
        <p:spPr>
          <a:xfrm flipH="1">
            <a:off x="7858445" y="990411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FD78CD47-AE38-0F54-9AF7-07676FC08827}"/>
              </a:ext>
            </a:extLst>
          </p:cNvPr>
          <p:cNvCxnSpPr/>
          <p:nvPr/>
        </p:nvCxnSpPr>
        <p:spPr>
          <a:xfrm flipV="1">
            <a:off x="5817787" y="2376410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6E3FFD5A-0080-093A-8FD7-4737D27BDF39}"/>
              </a:ext>
            </a:extLst>
          </p:cNvPr>
          <p:cNvCxnSpPr>
            <a:endCxn id="95" idx="4"/>
          </p:cNvCxnSpPr>
          <p:nvPr/>
        </p:nvCxnSpPr>
        <p:spPr>
          <a:xfrm>
            <a:off x="3751592" y="997191"/>
            <a:ext cx="1792" cy="138722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D242B01E-357F-B083-F20D-935C0AFBDDBC}"/>
              </a:ext>
            </a:extLst>
          </p:cNvPr>
          <p:cNvCxnSpPr/>
          <p:nvPr/>
        </p:nvCxnSpPr>
        <p:spPr>
          <a:xfrm flipV="1">
            <a:off x="1718172" y="2374229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684BD0C6-F892-347D-DDB2-7FA4081F3EE0}"/>
              </a:ext>
            </a:extLst>
          </p:cNvPr>
          <p:cNvSpPr/>
          <p:nvPr/>
        </p:nvSpPr>
        <p:spPr>
          <a:xfrm>
            <a:off x="1692805" y="1011595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志を育てる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6880D4AF-F3D3-3F9C-F0A8-7665659315AF}"/>
              </a:ext>
            </a:extLst>
          </p:cNvPr>
          <p:cNvSpPr/>
          <p:nvPr/>
        </p:nvSpPr>
        <p:spPr>
          <a:xfrm>
            <a:off x="3748831" y="1007627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P?</a:t>
            </a: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A1DFF8C1-A833-55EA-8E9E-B4415205ABC5}"/>
              </a:ext>
            </a:extLst>
          </p:cNvPr>
          <p:cNvSpPr/>
          <p:nvPr/>
        </p:nvSpPr>
        <p:spPr>
          <a:xfrm>
            <a:off x="1687517" y="3736432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Q1?</a:t>
            </a:r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C929C8DD-7DB3-26D4-FBC0-53C400A4879F}"/>
              </a:ext>
            </a:extLst>
          </p:cNvPr>
          <p:cNvGrpSpPr/>
          <p:nvPr/>
        </p:nvGrpSpPr>
        <p:grpSpPr>
          <a:xfrm>
            <a:off x="2741907" y="4402601"/>
            <a:ext cx="1240322" cy="1028484"/>
            <a:chOff x="1475656" y="4124654"/>
            <a:chExt cx="1082090" cy="774474"/>
          </a:xfrm>
        </p:grpSpPr>
        <p:cxnSp>
          <p:nvCxnSpPr>
            <p:cNvPr id="165" name="直線矢印コネクタ 164">
              <a:extLst>
                <a:ext uri="{FF2B5EF4-FFF2-40B4-BE49-F238E27FC236}">
                  <a16:creationId xmlns:a16="http://schemas.microsoft.com/office/drawing/2014/main" id="{4E815B23-908E-E0DE-9038-912B4F15F109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矢印コネクタ 165">
              <a:extLst>
                <a:ext uri="{FF2B5EF4-FFF2-40B4-BE49-F238E27FC236}">
                  <a16:creationId xmlns:a16="http://schemas.microsoft.com/office/drawing/2014/main" id="{A091AD2C-869A-E5FA-D9DC-E927AE20E5C8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矢印コネクタ 166">
              <a:extLst>
                <a:ext uri="{FF2B5EF4-FFF2-40B4-BE49-F238E27FC236}">
                  <a16:creationId xmlns:a16="http://schemas.microsoft.com/office/drawing/2014/main" id="{2FA7FFF4-0FAB-D64A-D7B2-22F56A268864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22769CBF-DCCE-DD11-5F3F-64D3363D1EA3}"/>
              </a:ext>
            </a:extLst>
          </p:cNvPr>
          <p:cNvSpPr/>
          <p:nvPr/>
        </p:nvSpPr>
        <p:spPr>
          <a:xfrm>
            <a:off x="1683726" y="511604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C83F1F2F-6C43-D30D-4A39-745DD80138C5}"/>
              </a:ext>
            </a:extLst>
          </p:cNvPr>
          <p:cNvSpPr/>
          <p:nvPr/>
        </p:nvSpPr>
        <p:spPr>
          <a:xfrm>
            <a:off x="3756366" y="51221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904D2381-4A07-14E1-C1ED-EA1311A02BE9}"/>
              </a:ext>
            </a:extLst>
          </p:cNvPr>
          <p:cNvSpPr/>
          <p:nvPr/>
        </p:nvSpPr>
        <p:spPr>
          <a:xfrm>
            <a:off x="3753318" y="3747488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9016F18C-F921-B0CA-B715-B1FB45634CC3}"/>
              </a:ext>
            </a:extLst>
          </p:cNvPr>
          <p:cNvSpPr/>
          <p:nvPr/>
        </p:nvSpPr>
        <p:spPr>
          <a:xfrm>
            <a:off x="5790125" y="374252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Q2?</a:t>
            </a:r>
          </a:p>
        </p:txBody>
      </p:sp>
      <p:grpSp>
        <p:nvGrpSpPr>
          <p:cNvPr id="172" name="グループ化 171">
            <a:extLst>
              <a:ext uri="{FF2B5EF4-FFF2-40B4-BE49-F238E27FC236}">
                <a16:creationId xmlns:a16="http://schemas.microsoft.com/office/drawing/2014/main" id="{2F5D31C5-6CB3-3D7E-DDB6-46AB31852E68}"/>
              </a:ext>
            </a:extLst>
          </p:cNvPr>
          <p:cNvGrpSpPr/>
          <p:nvPr/>
        </p:nvGrpSpPr>
        <p:grpSpPr>
          <a:xfrm>
            <a:off x="6844515" y="4408697"/>
            <a:ext cx="1240322" cy="1028484"/>
            <a:chOff x="1475656" y="4124654"/>
            <a:chExt cx="1082090" cy="774474"/>
          </a:xfrm>
        </p:grpSpPr>
        <p:cxnSp>
          <p:nvCxnSpPr>
            <p:cNvPr id="173" name="直線矢印コネクタ 172">
              <a:extLst>
                <a:ext uri="{FF2B5EF4-FFF2-40B4-BE49-F238E27FC236}">
                  <a16:creationId xmlns:a16="http://schemas.microsoft.com/office/drawing/2014/main" id="{44168ED9-E27E-397F-2C72-C8E2D0E2204E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>
              <a:extLst>
                <a:ext uri="{FF2B5EF4-FFF2-40B4-BE49-F238E27FC236}">
                  <a16:creationId xmlns:a16="http://schemas.microsoft.com/office/drawing/2014/main" id="{98253538-D3A4-F098-FB97-83BA10072F84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矢印コネクタ 174">
              <a:extLst>
                <a:ext uri="{FF2B5EF4-FFF2-40B4-BE49-F238E27FC236}">
                  <a16:creationId xmlns:a16="http://schemas.microsoft.com/office/drawing/2014/main" id="{864CB59E-F630-711C-F1CB-3AC1A3170C62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309C689A-579F-DBAC-5B81-43B25BC2AF67}"/>
              </a:ext>
            </a:extLst>
          </p:cNvPr>
          <p:cNvSpPr/>
          <p:nvPr/>
        </p:nvSpPr>
        <p:spPr>
          <a:xfrm>
            <a:off x="5786334" y="51221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26BCE88A-BB48-7C7F-550C-E5F7B09558F5}"/>
              </a:ext>
            </a:extLst>
          </p:cNvPr>
          <p:cNvSpPr/>
          <p:nvPr/>
        </p:nvSpPr>
        <p:spPr>
          <a:xfrm>
            <a:off x="7858974" y="512823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D74AC6B8-A21D-856A-12B5-B93BCBAAD896}"/>
              </a:ext>
            </a:extLst>
          </p:cNvPr>
          <p:cNvSpPr/>
          <p:nvPr/>
        </p:nvSpPr>
        <p:spPr>
          <a:xfrm>
            <a:off x="7855926" y="375358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DA317358-021B-EF67-F691-C2D49B60B117}"/>
              </a:ext>
            </a:extLst>
          </p:cNvPr>
          <p:cNvSpPr/>
          <p:nvPr/>
        </p:nvSpPr>
        <p:spPr>
          <a:xfrm>
            <a:off x="5790125" y="99932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?</a:t>
            </a:r>
          </a:p>
        </p:txBody>
      </p: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034022D1-634C-0A13-5A66-63F419E8F253}"/>
              </a:ext>
            </a:extLst>
          </p:cNvPr>
          <p:cNvGrpSpPr/>
          <p:nvPr/>
        </p:nvGrpSpPr>
        <p:grpSpPr>
          <a:xfrm>
            <a:off x="6844515" y="1665497"/>
            <a:ext cx="1240322" cy="1028484"/>
            <a:chOff x="1475656" y="4124654"/>
            <a:chExt cx="1082090" cy="774474"/>
          </a:xfrm>
        </p:grpSpPr>
        <p:cxnSp>
          <p:nvCxnSpPr>
            <p:cNvPr id="181" name="直線矢印コネクタ 180">
              <a:extLst>
                <a:ext uri="{FF2B5EF4-FFF2-40B4-BE49-F238E27FC236}">
                  <a16:creationId xmlns:a16="http://schemas.microsoft.com/office/drawing/2014/main" id="{C7FAB87D-D987-D375-1436-A2F8AFB9D863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矢印コネクタ 181">
              <a:extLst>
                <a:ext uri="{FF2B5EF4-FFF2-40B4-BE49-F238E27FC236}">
                  <a16:creationId xmlns:a16="http://schemas.microsoft.com/office/drawing/2014/main" id="{45C06B13-7483-2EF5-B691-1C134E58CFAB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矢印コネクタ 182">
              <a:extLst>
                <a:ext uri="{FF2B5EF4-FFF2-40B4-BE49-F238E27FC236}">
                  <a16:creationId xmlns:a16="http://schemas.microsoft.com/office/drawing/2014/main" id="{5CEEC458-F0D8-155B-8CA2-0098D195B3FA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9FD6E628-5951-372B-4537-A2E6EB421C12}"/>
              </a:ext>
            </a:extLst>
          </p:cNvPr>
          <p:cNvSpPr/>
          <p:nvPr/>
        </p:nvSpPr>
        <p:spPr>
          <a:xfrm>
            <a:off x="5786334" y="23789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32F26F17-FE99-F76A-DCAD-6A535E711F6B}"/>
              </a:ext>
            </a:extLst>
          </p:cNvPr>
          <p:cNvSpPr/>
          <p:nvPr/>
        </p:nvSpPr>
        <p:spPr>
          <a:xfrm>
            <a:off x="7858974" y="238503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B33FE6DD-5D0F-50B2-0D42-FAC62168CBDD}"/>
              </a:ext>
            </a:extLst>
          </p:cNvPr>
          <p:cNvSpPr/>
          <p:nvPr/>
        </p:nvSpPr>
        <p:spPr>
          <a:xfrm>
            <a:off x="7855926" y="101038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3E66059-E085-7043-EC1F-4E69B0812620}"/>
              </a:ext>
            </a:extLst>
          </p:cNvPr>
          <p:cNvSpPr/>
          <p:nvPr/>
        </p:nvSpPr>
        <p:spPr>
          <a:xfrm>
            <a:off x="1686711" y="3711584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Why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なぜ学んだ？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B3DDA63B-8CFC-A2B3-F301-4E6361734EEA}"/>
              </a:ext>
            </a:extLst>
          </p:cNvPr>
          <p:cNvSpPr/>
          <p:nvPr/>
        </p:nvSpPr>
        <p:spPr>
          <a:xfrm>
            <a:off x="5807479" y="3744461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What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何を学んだ？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4737F0C6-FF74-07EB-FB3B-6B824D348941}"/>
              </a:ext>
            </a:extLst>
          </p:cNvPr>
          <p:cNvSpPr/>
          <p:nvPr/>
        </p:nvSpPr>
        <p:spPr>
          <a:xfrm>
            <a:off x="5813575" y="989069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How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どう活かす？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3054B16F-2C6A-0AE1-1157-81D9ADBF283F}"/>
              </a:ext>
            </a:extLst>
          </p:cNvPr>
          <p:cNvSpPr/>
          <p:nvPr/>
        </p:nvSpPr>
        <p:spPr>
          <a:xfrm>
            <a:off x="1710948" y="2384732"/>
            <a:ext cx="4097781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OOOOOOOOOO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65853C1F-BE52-DE29-4D52-0A58810BFB92}"/>
              </a:ext>
            </a:extLst>
          </p:cNvPr>
          <p:cNvSpPr/>
          <p:nvPr/>
        </p:nvSpPr>
        <p:spPr>
          <a:xfrm>
            <a:off x="1696877" y="5122998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志をもって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働きたい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C1E6C0A5-B294-8EDF-5DD8-C3B8F631A197}"/>
              </a:ext>
            </a:extLst>
          </p:cNvPr>
          <p:cNvSpPr/>
          <p:nvPr/>
        </p:nvSpPr>
        <p:spPr>
          <a:xfrm>
            <a:off x="3742637" y="5104126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志と言える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ようなものがない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04B661A8-EF96-D714-6BCE-B889EE538000}"/>
              </a:ext>
            </a:extLst>
          </p:cNvPr>
          <p:cNvSpPr/>
          <p:nvPr/>
        </p:nvSpPr>
        <p:spPr>
          <a:xfrm>
            <a:off x="3773956" y="3750912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そもそも志の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定義が不明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だから知りたい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8BA5D827-AE02-25EE-66E5-35134E9B971D}"/>
              </a:ext>
            </a:extLst>
          </p:cNvPr>
          <p:cNvSpPr/>
          <p:nvPr/>
        </p:nvSpPr>
        <p:spPr>
          <a:xfrm>
            <a:off x="5822208" y="2409470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B163896D-3A04-426F-0A56-05DB285B4995}"/>
              </a:ext>
            </a:extLst>
          </p:cNvPr>
          <p:cNvSpPr/>
          <p:nvPr/>
        </p:nvSpPr>
        <p:spPr>
          <a:xfrm>
            <a:off x="7854630" y="2364845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F16E5935-CCCE-6129-7D6E-5F39909C33BB}"/>
              </a:ext>
            </a:extLst>
          </p:cNvPr>
          <p:cNvSpPr/>
          <p:nvPr/>
        </p:nvSpPr>
        <p:spPr>
          <a:xfrm>
            <a:off x="7885502" y="101870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68C64F1E-8854-81FC-2959-2C7CBE438E3F}"/>
              </a:ext>
            </a:extLst>
          </p:cNvPr>
          <p:cNvSpPr/>
          <p:nvPr/>
        </p:nvSpPr>
        <p:spPr>
          <a:xfrm>
            <a:off x="5786393" y="5110495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FC973E99-0893-F3FF-8488-9AEE0B55D58A}"/>
              </a:ext>
            </a:extLst>
          </p:cNvPr>
          <p:cNvSpPr/>
          <p:nvPr/>
        </p:nvSpPr>
        <p:spPr>
          <a:xfrm>
            <a:off x="7832153" y="5091623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07212F4A-B324-A52B-71BE-4E3613FEAE20}"/>
              </a:ext>
            </a:extLst>
          </p:cNvPr>
          <p:cNvSpPr/>
          <p:nvPr/>
        </p:nvSpPr>
        <p:spPr>
          <a:xfrm>
            <a:off x="7863472" y="373840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</p:spTree>
    <p:extLst>
      <p:ext uri="{BB962C8B-B14F-4D97-AF65-F5344CB8AC3E}">
        <p14:creationId xmlns:p14="http://schemas.microsoft.com/office/powerpoint/2010/main" val="224753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2C9D99-0810-4D07-A78B-D66309F29085}"/>
              </a:ext>
            </a:extLst>
          </p:cNvPr>
          <p:cNvSpPr txBox="1"/>
          <p:nvPr/>
        </p:nvSpPr>
        <p:spPr>
          <a:xfrm>
            <a:off x="371364" y="215823"/>
            <a:ext cx="73212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V Boli" panose="02000500030200090000" pitchFamily="2" charset="0"/>
              </a:rPr>
              <a:t>②動画を視聴し、学びをメモする</a:t>
            </a:r>
            <a:endParaRPr kumimoji="1"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0B7F848C-386E-221D-94DF-C0ADFEA9E17D}"/>
              </a:ext>
            </a:extLst>
          </p:cNvPr>
          <p:cNvGrpSpPr>
            <a:grpSpLocks noChangeAspect="1"/>
          </p:cNvGrpSpPr>
          <p:nvPr/>
        </p:nvGrpSpPr>
        <p:grpSpPr>
          <a:xfrm>
            <a:off x="1847303" y="819290"/>
            <a:ext cx="8721488" cy="5924712"/>
            <a:chOff x="1026221" y="1404243"/>
            <a:chExt cx="8748992" cy="5982834"/>
          </a:xfrm>
        </p:grpSpPr>
        <p:sp>
          <p:nvSpPr>
            <p:cNvPr id="201" name="正方形/長方形 200">
              <a:extLst>
                <a:ext uri="{FF2B5EF4-FFF2-40B4-BE49-F238E27FC236}">
                  <a16:creationId xmlns:a16="http://schemas.microsoft.com/office/drawing/2014/main" id="{3FC37F74-3903-7ABB-81EB-8F46838073DF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203" name="グループ化 202">
              <a:extLst>
                <a:ext uri="{FF2B5EF4-FFF2-40B4-BE49-F238E27FC236}">
                  <a16:creationId xmlns:a16="http://schemas.microsoft.com/office/drawing/2014/main" id="{9C0E1C58-FC9B-FAA6-2B00-D909798C6DA6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344" name="直線コネクタ 343">
                <a:extLst>
                  <a:ext uri="{FF2B5EF4-FFF2-40B4-BE49-F238E27FC236}">
                    <a16:creationId xmlns:a16="http://schemas.microsoft.com/office/drawing/2014/main" id="{F56C6DDA-F5E0-57ED-81D9-61CEEC5B625D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直線コネクタ 344">
                <a:extLst>
                  <a:ext uri="{FF2B5EF4-FFF2-40B4-BE49-F238E27FC236}">
                    <a16:creationId xmlns:a16="http://schemas.microsoft.com/office/drawing/2014/main" id="{A9E22040-2476-2AE6-110C-BCA066D4D661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B9210913-3AAE-348B-FB1B-A8896CB29374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342" name="直線コネクタ 341">
                <a:extLst>
                  <a:ext uri="{FF2B5EF4-FFF2-40B4-BE49-F238E27FC236}">
                    <a16:creationId xmlns:a16="http://schemas.microsoft.com/office/drawing/2014/main" id="{D573FD01-C218-5536-F2E9-CE76D07A697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>
                <a:extLst>
                  <a:ext uri="{FF2B5EF4-FFF2-40B4-BE49-F238E27FC236}">
                    <a16:creationId xmlns:a16="http://schemas.microsoft.com/office/drawing/2014/main" id="{93A07F79-7E24-D352-C3B0-B073CF18311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11FFD1F8-C58B-967E-A005-C516A4D75B08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340" name="直線コネクタ 339">
                <a:extLst>
                  <a:ext uri="{FF2B5EF4-FFF2-40B4-BE49-F238E27FC236}">
                    <a16:creationId xmlns:a16="http://schemas.microsoft.com/office/drawing/2014/main" id="{E22E7962-E14C-F1DF-CC4C-5E6ABC537F4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直線コネクタ 340">
                <a:extLst>
                  <a:ext uri="{FF2B5EF4-FFF2-40B4-BE49-F238E27FC236}">
                    <a16:creationId xmlns:a16="http://schemas.microsoft.com/office/drawing/2014/main" id="{91D4F631-2A42-5894-EBF5-7285C20429A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グループ化 205">
              <a:extLst>
                <a:ext uri="{FF2B5EF4-FFF2-40B4-BE49-F238E27FC236}">
                  <a16:creationId xmlns:a16="http://schemas.microsoft.com/office/drawing/2014/main" id="{250C79E8-BB77-5324-61E1-45B0DD94BE02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338" name="直線コネクタ 337">
                <a:extLst>
                  <a:ext uri="{FF2B5EF4-FFF2-40B4-BE49-F238E27FC236}">
                    <a16:creationId xmlns:a16="http://schemas.microsoft.com/office/drawing/2014/main" id="{1CA7083B-88F2-2E54-C6AC-79268D525ADD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>
                <a:extLst>
                  <a:ext uri="{FF2B5EF4-FFF2-40B4-BE49-F238E27FC236}">
                    <a16:creationId xmlns:a16="http://schemas.microsoft.com/office/drawing/2014/main" id="{6E6E16EA-21DB-31F9-F5F8-A0291BC5A21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8094390A-8B96-D3DD-04F8-5883C53BA059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336" name="直線コネクタ 335">
                <a:extLst>
                  <a:ext uri="{FF2B5EF4-FFF2-40B4-BE49-F238E27FC236}">
                    <a16:creationId xmlns:a16="http://schemas.microsoft.com/office/drawing/2014/main" id="{CD8A2F17-F7A2-3653-5E22-91C90A8D6AA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コネクタ 336">
                <a:extLst>
                  <a:ext uri="{FF2B5EF4-FFF2-40B4-BE49-F238E27FC236}">
                    <a16:creationId xmlns:a16="http://schemas.microsoft.com/office/drawing/2014/main" id="{43A10095-42A3-F8F8-3636-48AA451E250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AD59C9D1-DBBF-7F74-60F4-688B3D3F053A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334" name="直線コネクタ 333">
                <a:extLst>
                  <a:ext uri="{FF2B5EF4-FFF2-40B4-BE49-F238E27FC236}">
                    <a16:creationId xmlns:a16="http://schemas.microsoft.com/office/drawing/2014/main" id="{428FD052-841A-0346-F17E-204F458562E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直線コネクタ 334">
                <a:extLst>
                  <a:ext uri="{FF2B5EF4-FFF2-40B4-BE49-F238E27FC236}">
                    <a16:creationId xmlns:a16="http://schemas.microsoft.com/office/drawing/2014/main" id="{D2229286-4559-E344-04B7-8B1317C3036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8F5B6560-7F79-7878-D6B2-3F3744632423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332" name="直線コネクタ 331">
                <a:extLst>
                  <a:ext uri="{FF2B5EF4-FFF2-40B4-BE49-F238E27FC236}">
                    <a16:creationId xmlns:a16="http://schemas.microsoft.com/office/drawing/2014/main" id="{B448510E-9289-16C1-D91D-3FD006AE4FC8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直線コネクタ 332">
                <a:extLst>
                  <a:ext uri="{FF2B5EF4-FFF2-40B4-BE49-F238E27FC236}">
                    <a16:creationId xmlns:a16="http://schemas.microsoft.com/office/drawing/2014/main" id="{74F24F49-7A32-5560-7832-F94AD0663D61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0F781A38-1CE3-9548-D4BD-24E33AD61556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330" name="直線コネクタ 329">
                <a:extLst>
                  <a:ext uri="{FF2B5EF4-FFF2-40B4-BE49-F238E27FC236}">
                    <a16:creationId xmlns:a16="http://schemas.microsoft.com/office/drawing/2014/main" id="{233B41A3-6D07-8C60-F126-D4BB66B2515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直線コネクタ 330">
                <a:extLst>
                  <a:ext uri="{FF2B5EF4-FFF2-40B4-BE49-F238E27FC236}">
                    <a16:creationId xmlns:a16="http://schemas.microsoft.com/office/drawing/2014/main" id="{B0E2A96D-87D7-1E53-D70A-319A5BD2121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グループ化 210">
              <a:extLst>
                <a:ext uri="{FF2B5EF4-FFF2-40B4-BE49-F238E27FC236}">
                  <a16:creationId xmlns:a16="http://schemas.microsoft.com/office/drawing/2014/main" id="{6614E6BE-C3AC-4A1C-00EC-8AD42CCFA0E6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328" name="直線コネクタ 327">
                <a:extLst>
                  <a:ext uri="{FF2B5EF4-FFF2-40B4-BE49-F238E27FC236}">
                    <a16:creationId xmlns:a16="http://schemas.microsoft.com/office/drawing/2014/main" id="{9165E0D1-F7B4-EB07-C4C7-F814CAB1394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直線コネクタ 328">
                <a:extLst>
                  <a:ext uri="{FF2B5EF4-FFF2-40B4-BE49-F238E27FC236}">
                    <a16:creationId xmlns:a16="http://schemas.microsoft.com/office/drawing/2014/main" id="{4DFA9BF6-D270-D003-0678-C721567B4AF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2" name="二等辺三角形 211">
              <a:extLst>
                <a:ext uri="{FF2B5EF4-FFF2-40B4-BE49-F238E27FC236}">
                  <a16:creationId xmlns:a16="http://schemas.microsoft.com/office/drawing/2014/main" id="{60E57649-4304-C53A-9A14-5805C68886D1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3" name="二等辺三角形 212">
              <a:extLst>
                <a:ext uri="{FF2B5EF4-FFF2-40B4-BE49-F238E27FC236}">
                  <a16:creationId xmlns:a16="http://schemas.microsoft.com/office/drawing/2014/main" id="{7BEC62E5-D8AD-3F75-7781-11C5070F6642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4" name="二等辺三角形 213">
              <a:extLst>
                <a:ext uri="{FF2B5EF4-FFF2-40B4-BE49-F238E27FC236}">
                  <a16:creationId xmlns:a16="http://schemas.microsoft.com/office/drawing/2014/main" id="{DBCF3D49-E56D-C110-81CB-27449750D9C2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5" name="二等辺三角形 214">
              <a:extLst>
                <a:ext uri="{FF2B5EF4-FFF2-40B4-BE49-F238E27FC236}">
                  <a16:creationId xmlns:a16="http://schemas.microsoft.com/office/drawing/2014/main" id="{CBFC25B0-20A5-D68E-7372-D026BDE25533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6" name="二等辺三角形 215">
              <a:extLst>
                <a:ext uri="{FF2B5EF4-FFF2-40B4-BE49-F238E27FC236}">
                  <a16:creationId xmlns:a16="http://schemas.microsoft.com/office/drawing/2014/main" id="{25ECAD04-61A1-8E88-6173-BE6733A661A6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7" name="二等辺三角形 216">
              <a:extLst>
                <a:ext uri="{FF2B5EF4-FFF2-40B4-BE49-F238E27FC236}">
                  <a16:creationId xmlns:a16="http://schemas.microsoft.com/office/drawing/2014/main" id="{A43F6706-D0A8-ABEF-9E32-98BA95D1D214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8" name="二等辺三角形 217">
              <a:extLst>
                <a:ext uri="{FF2B5EF4-FFF2-40B4-BE49-F238E27FC236}">
                  <a16:creationId xmlns:a16="http://schemas.microsoft.com/office/drawing/2014/main" id="{FD7A67F4-A9B0-2F9E-8086-8C439EDEF650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9" name="二等辺三角形 218">
              <a:extLst>
                <a:ext uri="{FF2B5EF4-FFF2-40B4-BE49-F238E27FC236}">
                  <a16:creationId xmlns:a16="http://schemas.microsoft.com/office/drawing/2014/main" id="{24DED77A-D674-B9C6-1A03-2FCF681297C1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0" name="二等辺三角形 219">
              <a:extLst>
                <a:ext uri="{FF2B5EF4-FFF2-40B4-BE49-F238E27FC236}">
                  <a16:creationId xmlns:a16="http://schemas.microsoft.com/office/drawing/2014/main" id="{0985AB00-6AFF-7FA7-F11A-11DCA583E1EE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1" name="二等辺三角形 220">
              <a:extLst>
                <a:ext uri="{FF2B5EF4-FFF2-40B4-BE49-F238E27FC236}">
                  <a16:creationId xmlns:a16="http://schemas.microsoft.com/office/drawing/2014/main" id="{C8A6D857-2A2D-14A0-FB5F-E8AB970838C4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2" name="二等辺三角形 221">
              <a:extLst>
                <a:ext uri="{FF2B5EF4-FFF2-40B4-BE49-F238E27FC236}">
                  <a16:creationId xmlns:a16="http://schemas.microsoft.com/office/drawing/2014/main" id="{E95B4205-7137-08EF-DCF3-EA9031ACE376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3" name="二等辺三角形 222">
              <a:extLst>
                <a:ext uri="{FF2B5EF4-FFF2-40B4-BE49-F238E27FC236}">
                  <a16:creationId xmlns:a16="http://schemas.microsoft.com/office/drawing/2014/main" id="{9E931583-AC42-E54B-518E-0C7991169F5B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224" name="グループ化 223">
              <a:extLst>
                <a:ext uri="{FF2B5EF4-FFF2-40B4-BE49-F238E27FC236}">
                  <a16:creationId xmlns:a16="http://schemas.microsoft.com/office/drawing/2014/main" id="{185CE9EE-B001-ABF0-1005-2C7483468414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326" name="直線コネクタ 325">
                <a:extLst>
                  <a:ext uri="{FF2B5EF4-FFF2-40B4-BE49-F238E27FC236}">
                    <a16:creationId xmlns:a16="http://schemas.microsoft.com/office/drawing/2014/main" id="{0C29D5B4-9ABB-C9F3-3C15-3E1E3CDB459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直線コネクタ 326">
                <a:extLst>
                  <a:ext uri="{FF2B5EF4-FFF2-40B4-BE49-F238E27FC236}">
                    <a16:creationId xmlns:a16="http://schemas.microsoft.com/office/drawing/2014/main" id="{DA78286D-6DF1-1939-D3D5-6C34991C24C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" name="グループ化 224">
              <a:extLst>
                <a:ext uri="{FF2B5EF4-FFF2-40B4-BE49-F238E27FC236}">
                  <a16:creationId xmlns:a16="http://schemas.microsoft.com/office/drawing/2014/main" id="{A62973DF-85B7-7A6F-601B-AACB616D5DB6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324" name="直線コネクタ 323">
                <a:extLst>
                  <a:ext uri="{FF2B5EF4-FFF2-40B4-BE49-F238E27FC236}">
                    <a16:creationId xmlns:a16="http://schemas.microsoft.com/office/drawing/2014/main" id="{84B67123-5F2F-076E-0184-1132234C0E2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直線コネクタ 324">
                <a:extLst>
                  <a:ext uri="{FF2B5EF4-FFF2-40B4-BE49-F238E27FC236}">
                    <a16:creationId xmlns:a16="http://schemas.microsoft.com/office/drawing/2014/main" id="{1EE8E361-F139-0018-C15F-8C15D7E3E9C8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グループ化 225">
              <a:extLst>
                <a:ext uri="{FF2B5EF4-FFF2-40B4-BE49-F238E27FC236}">
                  <a16:creationId xmlns:a16="http://schemas.microsoft.com/office/drawing/2014/main" id="{5E42FE53-DA92-ADA7-4C29-E5F6370614FD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322" name="直線コネクタ 321">
                <a:extLst>
                  <a:ext uri="{FF2B5EF4-FFF2-40B4-BE49-F238E27FC236}">
                    <a16:creationId xmlns:a16="http://schemas.microsoft.com/office/drawing/2014/main" id="{D2A3B5F1-836C-8537-6970-A15AA4DC467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直線コネクタ 322">
                <a:extLst>
                  <a:ext uri="{FF2B5EF4-FFF2-40B4-BE49-F238E27FC236}">
                    <a16:creationId xmlns:a16="http://schemas.microsoft.com/office/drawing/2014/main" id="{5887C81A-7756-1825-B1E5-DF496C323ED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グループ化 226">
              <a:extLst>
                <a:ext uri="{FF2B5EF4-FFF2-40B4-BE49-F238E27FC236}">
                  <a16:creationId xmlns:a16="http://schemas.microsoft.com/office/drawing/2014/main" id="{A439EC45-654E-7BFD-16FD-3B05B9064113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320" name="直線コネクタ 319">
                <a:extLst>
                  <a:ext uri="{FF2B5EF4-FFF2-40B4-BE49-F238E27FC236}">
                    <a16:creationId xmlns:a16="http://schemas.microsoft.com/office/drawing/2014/main" id="{22952449-A0C0-26B2-2F86-BEE4ADA6FBA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直線コネクタ 320">
                <a:extLst>
                  <a:ext uri="{FF2B5EF4-FFF2-40B4-BE49-F238E27FC236}">
                    <a16:creationId xmlns:a16="http://schemas.microsoft.com/office/drawing/2014/main" id="{0F3CEAFC-7380-3A4F-C0E0-2D96FFA884F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グループ化 227">
              <a:extLst>
                <a:ext uri="{FF2B5EF4-FFF2-40B4-BE49-F238E27FC236}">
                  <a16:creationId xmlns:a16="http://schemas.microsoft.com/office/drawing/2014/main" id="{AC3ABD0F-AEF8-98BC-CA85-C352D29DE7B0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318" name="直線コネクタ 317">
                <a:extLst>
                  <a:ext uri="{FF2B5EF4-FFF2-40B4-BE49-F238E27FC236}">
                    <a16:creationId xmlns:a16="http://schemas.microsoft.com/office/drawing/2014/main" id="{2658AC21-7950-150C-B818-8F35B6D0EED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直線コネクタ 318">
                <a:extLst>
                  <a:ext uri="{FF2B5EF4-FFF2-40B4-BE49-F238E27FC236}">
                    <a16:creationId xmlns:a16="http://schemas.microsoft.com/office/drawing/2014/main" id="{EE0E41C5-F655-70F7-D520-EB87B21EE8B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24C1EC18-DEB8-D374-9CC2-D29AC2A1DF9E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316" name="直線コネクタ 315">
                <a:extLst>
                  <a:ext uri="{FF2B5EF4-FFF2-40B4-BE49-F238E27FC236}">
                    <a16:creationId xmlns:a16="http://schemas.microsoft.com/office/drawing/2014/main" id="{FC4FAE1D-C615-A8F3-F2CA-740A86AC901C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直線コネクタ 316">
                <a:extLst>
                  <a:ext uri="{FF2B5EF4-FFF2-40B4-BE49-F238E27FC236}">
                    <a16:creationId xmlns:a16="http://schemas.microsoft.com/office/drawing/2014/main" id="{452B3AE4-FDF7-6BD0-01A2-2D39BA87CD8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01081A90-3CE8-67B1-DC7E-28F4375A2D6D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314" name="直線コネクタ 313">
                <a:extLst>
                  <a:ext uri="{FF2B5EF4-FFF2-40B4-BE49-F238E27FC236}">
                    <a16:creationId xmlns:a16="http://schemas.microsoft.com/office/drawing/2014/main" id="{D9E5ECF7-8C90-2641-E3B8-EFADF45EFDCA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直線コネクタ 314">
                <a:extLst>
                  <a:ext uri="{FF2B5EF4-FFF2-40B4-BE49-F238E27FC236}">
                    <a16:creationId xmlns:a16="http://schemas.microsoft.com/office/drawing/2014/main" id="{D7B281A3-FC44-F8AC-32B0-94327755762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グループ化 230">
              <a:extLst>
                <a:ext uri="{FF2B5EF4-FFF2-40B4-BE49-F238E27FC236}">
                  <a16:creationId xmlns:a16="http://schemas.microsoft.com/office/drawing/2014/main" id="{FC1B8C6A-C309-E699-ACA6-0E4AFB00800A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312" name="直線コネクタ 311">
                <a:extLst>
                  <a:ext uri="{FF2B5EF4-FFF2-40B4-BE49-F238E27FC236}">
                    <a16:creationId xmlns:a16="http://schemas.microsoft.com/office/drawing/2014/main" id="{45C398C3-EE2C-76D5-F014-2A18A821498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>
                <a:extLst>
                  <a:ext uri="{FF2B5EF4-FFF2-40B4-BE49-F238E27FC236}">
                    <a16:creationId xmlns:a16="http://schemas.microsoft.com/office/drawing/2014/main" id="{4B79524B-A45E-F115-0154-6EFFFC56E405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グループ化 231">
              <a:extLst>
                <a:ext uri="{FF2B5EF4-FFF2-40B4-BE49-F238E27FC236}">
                  <a16:creationId xmlns:a16="http://schemas.microsoft.com/office/drawing/2014/main" id="{65A5F928-C7F7-7738-DCB0-1C27E47DFD67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310" name="直線コネクタ 309">
                <a:extLst>
                  <a:ext uri="{FF2B5EF4-FFF2-40B4-BE49-F238E27FC236}">
                    <a16:creationId xmlns:a16="http://schemas.microsoft.com/office/drawing/2014/main" id="{4FB697EE-4586-433E-16C1-2CCE63FB41DA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>
                <a:extLst>
                  <a:ext uri="{FF2B5EF4-FFF2-40B4-BE49-F238E27FC236}">
                    <a16:creationId xmlns:a16="http://schemas.microsoft.com/office/drawing/2014/main" id="{24A2BC58-B9EB-14FB-629A-E97A20CA9A3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グループ化 232">
              <a:extLst>
                <a:ext uri="{FF2B5EF4-FFF2-40B4-BE49-F238E27FC236}">
                  <a16:creationId xmlns:a16="http://schemas.microsoft.com/office/drawing/2014/main" id="{B2F360FB-BBA5-E76A-BB7C-F712E582B7BF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308" name="直線コネクタ 307">
                <a:extLst>
                  <a:ext uri="{FF2B5EF4-FFF2-40B4-BE49-F238E27FC236}">
                    <a16:creationId xmlns:a16="http://schemas.microsoft.com/office/drawing/2014/main" id="{D362739D-6EC0-A1B3-9E48-620C60BEAF9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>
                <a:extLst>
                  <a:ext uri="{FF2B5EF4-FFF2-40B4-BE49-F238E27FC236}">
                    <a16:creationId xmlns:a16="http://schemas.microsoft.com/office/drawing/2014/main" id="{39BB19E6-E004-67C7-BF3D-1DCA7CB7A4DC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グループ化 233">
              <a:extLst>
                <a:ext uri="{FF2B5EF4-FFF2-40B4-BE49-F238E27FC236}">
                  <a16:creationId xmlns:a16="http://schemas.microsoft.com/office/drawing/2014/main" id="{B3AF2468-9028-A620-2A01-F7AF49E432FE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306" name="直線コネクタ 305">
                <a:extLst>
                  <a:ext uri="{FF2B5EF4-FFF2-40B4-BE49-F238E27FC236}">
                    <a16:creationId xmlns:a16="http://schemas.microsoft.com/office/drawing/2014/main" id="{A1563F07-1C69-FCA5-9585-4C3D31DD870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直線コネクタ 306">
                <a:extLst>
                  <a:ext uri="{FF2B5EF4-FFF2-40B4-BE49-F238E27FC236}">
                    <a16:creationId xmlns:a16="http://schemas.microsoft.com/office/drawing/2014/main" id="{ABD12223-D907-2586-0764-93D3DEDB697B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8D8D787F-24E9-0C60-D996-C43CBA051E61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304" name="直線コネクタ 303">
                <a:extLst>
                  <a:ext uri="{FF2B5EF4-FFF2-40B4-BE49-F238E27FC236}">
                    <a16:creationId xmlns:a16="http://schemas.microsoft.com/office/drawing/2014/main" id="{CE796326-22A7-AD34-9ADE-59BCD063A3C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線コネクタ 304">
                <a:extLst>
                  <a:ext uri="{FF2B5EF4-FFF2-40B4-BE49-F238E27FC236}">
                    <a16:creationId xmlns:a16="http://schemas.microsoft.com/office/drawing/2014/main" id="{B1705345-9CD1-6F21-7A0F-F163224F421E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6" name="二等辺三角形 235">
              <a:extLst>
                <a:ext uri="{FF2B5EF4-FFF2-40B4-BE49-F238E27FC236}">
                  <a16:creationId xmlns:a16="http://schemas.microsoft.com/office/drawing/2014/main" id="{5D125C1A-6616-EBB6-F574-B1CDFC2F59D9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7" name="二等辺三角形 236">
              <a:extLst>
                <a:ext uri="{FF2B5EF4-FFF2-40B4-BE49-F238E27FC236}">
                  <a16:creationId xmlns:a16="http://schemas.microsoft.com/office/drawing/2014/main" id="{3A8CC901-8C3C-6E17-1FCD-2F70BF7789B3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8" name="二等辺三角形 237">
              <a:extLst>
                <a:ext uri="{FF2B5EF4-FFF2-40B4-BE49-F238E27FC236}">
                  <a16:creationId xmlns:a16="http://schemas.microsoft.com/office/drawing/2014/main" id="{13D10F0C-1466-AE65-784A-5F1CEAD923B7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9" name="二等辺三角形 238">
              <a:extLst>
                <a:ext uri="{FF2B5EF4-FFF2-40B4-BE49-F238E27FC236}">
                  <a16:creationId xmlns:a16="http://schemas.microsoft.com/office/drawing/2014/main" id="{9317C7CB-3F23-FB83-DED3-0C1D031D2938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0" name="二等辺三角形 239">
              <a:extLst>
                <a:ext uri="{FF2B5EF4-FFF2-40B4-BE49-F238E27FC236}">
                  <a16:creationId xmlns:a16="http://schemas.microsoft.com/office/drawing/2014/main" id="{926B4967-53B6-E058-1505-F11D9EA0246A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1" name="二等辺三角形 240">
              <a:extLst>
                <a:ext uri="{FF2B5EF4-FFF2-40B4-BE49-F238E27FC236}">
                  <a16:creationId xmlns:a16="http://schemas.microsoft.com/office/drawing/2014/main" id="{2FA8508F-0346-0C03-F55F-9B381F6D9FB6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2" name="二等辺三角形 241">
              <a:extLst>
                <a:ext uri="{FF2B5EF4-FFF2-40B4-BE49-F238E27FC236}">
                  <a16:creationId xmlns:a16="http://schemas.microsoft.com/office/drawing/2014/main" id="{B67645A7-9293-65DE-067F-8C34FED25277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3" name="二等辺三角形 242">
              <a:extLst>
                <a:ext uri="{FF2B5EF4-FFF2-40B4-BE49-F238E27FC236}">
                  <a16:creationId xmlns:a16="http://schemas.microsoft.com/office/drawing/2014/main" id="{909E95FD-F4BF-CCA2-2C76-58606BA2493C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244" name="直線コネクタ 243">
              <a:extLst>
                <a:ext uri="{FF2B5EF4-FFF2-40B4-BE49-F238E27FC236}">
                  <a16:creationId xmlns:a16="http://schemas.microsoft.com/office/drawing/2014/main" id="{C5354152-EE1F-630E-3EAD-5FC2DAC9C160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線コネクタ 244">
              <a:extLst>
                <a:ext uri="{FF2B5EF4-FFF2-40B4-BE49-F238E27FC236}">
                  <a16:creationId xmlns:a16="http://schemas.microsoft.com/office/drawing/2014/main" id="{6BE3F9E5-A489-1578-A517-46AB22F2F416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A83685D0-47C1-1A67-9195-128CD8D26674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コネクタ 246">
              <a:extLst>
                <a:ext uri="{FF2B5EF4-FFF2-40B4-BE49-F238E27FC236}">
                  <a16:creationId xmlns:a16="http://schemas.microsoft.com/office/drawing/2014/main" id="{6AF18173-CE17-3CB4-D5EF-33DEA903DBC7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0C1A0B16-AB37-BC4B-52A6-8BC9FFE545A2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A43ED3F1-40AB-C2C2-EBF2-2A1DC31C1B34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54C724D1-15A3-4AA8-82DE-D8E8B0B89437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778AF955-B2D2-D848-A9EB-E893814A7FAE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61AF66A4-6269-2E2B-A5C6-A59FDAA846C4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00CCDE3B-5020-13FC-D64C-BE3617D71FE8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8CFA8482-3306-6C66-6EF4-D6DE16BE355D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コネクタ 254">
              <a:extLst>
                <a:ext uri="{FF2B5EF4-FFF2-40B4-BE49-F238E27FC236}">
                  <a16:creationId xmlns:a16="http://schemas.microsoft.com/office/drawing/2014/main" id="{1C47D0E3-F100-AC4C-94EC-EBBCA15EFB8A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>
              <a:extLst>
                <a:ext uri="{FF2B5EF4-FFF2-40B4-BE49-F238E27FC236}">
                  <a16:creationId xmlns:a16="http://schemas.microsoft.com/office/drawing/2014/main" id="{96606424-4FE6-D584-220B-A7F7C1624943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>
              <a:extLst>
                <a:ext uri="{FF2B5EF4-FFF2-40B4-BE49-F238E27FC236}">
                  <a16:creationId xmlns:a16="http://schemas.microsoft.com/office/drawing/2014/main" id="{83AD4735-0B69-E825-0213-842D79E7B616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>
              <a:extLst>
                <a:ext uri="{FF2B5EF4-FFF2-40B4-BE49-F238E27FC236}">
                  <a16:creationId xmlns:a16="http://schemas.microsoft.com/office/drawing/2014/main" id="{5FE5CF6D-0D6F-CFD7-E133-B1CE68744986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>
              <a:extLst>
                <a:ext uri="{FF2B5EF4-FFF2-40B4-BE49-F238E27FC236}">
                  <a16:creationId xmlns:a16="http://schemas.microsoft.com/office/drawing/2014/main" id="{35E16A9C-AC6F-8800-2AE3-F0390B5CD400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>
              <a:extLst>
                <a:ext uri="{FF2B5EF4-FFF2-40B4-BE49-F238E27FC236}">
                  <a16:creationId xmlns:a16="http://schemas.microsoft.com/office/drawing/2014/main" id="{257B4A5B-8811-7F23-697A-28D5AF51411D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>
              <a:extLst>
                <a:ext uri="{FF2B5EF4-FFF2-40B4-BE49-F238E27FC236}">
                  <a16:creationId xmlns:a16="http://schemas.microsoft.com/office/drawing/2014/main" id="{B009285B-0F8D-EDBE-2312-271BE1A99652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>
              <a:extLst>
                <a:ext uri="{FF2B5EF4-FFF2-40B4-BE49-F238E27FC236}">
                  <a16:creationId xmlns:a16="http://schemas.microsoft.com/office/drawing/2014/main" id="{B02F6799-5FDA-DEE0-F6FF-66BB27682F36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>
              <a:extLst>
                <a:ext uri="{FF2B5EF4-FFF2-40B4-BE49-F238E27FC236}">
                  <a16:creationId xmlns:a16="http://schemas.microsoft.com/office/drawing/2014/main" id="{F28172DE-D44E-3F37-5E5C-A62BCDEA6A60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>
              <a:extLst>
                <a:ext uri="{FF2B5EF4-FFF2-40B4-BE49-F238E27FC236}">
                  <a16:creationId xmlns:a16="http://schemas.microsoft.com/office/drawing/2014/main" id="{A0F8BBC8-771A-7915-04EA-C0355D6A6DBA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666F5618-84E9-4471-288F-05AA4FDAD666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DF51523B-C29A-7657-74A3-43A53B39B437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>
              <a:extLst>
                <a:ext uri="{FF2B5EF4-FFF2-40B4-BE49-F238E27FC236}">
                  <a16:creationId xmlns:a16="http://schemas.microsoft.com/office/drawing/2014/main" id="{8EA48785-4A97-ECB1-CFEC-D75751AAA7FD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>
              <a:extLst>
                <a:ext uri="{FF2B5EF4-FFF2-40B4-BE49-F238E27FC236}">
                  <a16:creationId xmlns:a16="http://schemas.microsoft.com/office/drawing/2014/main" id="{10F2F190-2168-F28F-7A1F-D20AC83BFBC5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>
              <a:extLst>
                <a:ext uri="{FF2B5EF4-FFF2-40B4-BE49-F238E27FC236}">
                  <a16:creationId xmlns:a16="http://schemas.microsoft.com/office/drawing/2014/main" id="{EA924463-A336-778F-2839-39DDE9113EDB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>
              <a:extLst>
                <a:ext uri="{FF2B5EF4-FFF2-40B4-BE49-F238E27FC236}">
                  <a16:creationId xmlns:a16="http://schemas.microsoft.com/office/drawing/2014/main" id="{32DC621A-C11D-ED54-6611-B8C57D9FD9E8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5597433D-CB38-DF87-0FA1-0F3407EDA227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>
              <a:extLst>
                <a:ext uri="{FF2B5EF4-FFF2-40B4-BE49-F238E27FC236}">
                  <a16:creationId xmlns:a16="http://schemas.microsoft.com/office/drawing/2014/main" id="{75B02F26-1212-E690-4A86-FA6E317EF6C4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>
              <a:extLst>
                <a:ext uri="{FF2B5EF4-FFF2-40B4-BE49-F238E27FC236}">
                  <a16:creationId xmlns:a16="http://schemas.microsoft.com/office/drawing/2014/main" id="{6663F0E9-78B9-FE75-4200-82BCE0BF9716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>
              <a:extLst>
                <a:ext uri="{FF2B5EF4-FFF2-40B4-BE49-F238E27FC236}">
                  <a16:creationId xmlns:a16="http://schemas.microsoft.com/office/drawing/2014/main" id="{3C974184-C01C-7548-C029-889F3C78313A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>
              <a:extLst>
                <a:ext uri="{FF2B5EF4-FFF2-40B4-BE49-F238E27FC236}">
                  <a16:creationId xmlns:a16="http://schemas.microsoft.com/office/drawing/2014/main" id="{3692A1DF-9C27-15D7-9FC3-0DEB9B0BA4B2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BC3DFC89-AD40-FAF8-6951-CD1CBCA8085B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線コネクタ 276">
              <a:extLst>
                <a:ext uri="{FF2B5EF4-FFF2-40B4-BE49-F238E27FC236}">
                  <a16:creationId xmlns:a16="http://schemas.microsoft.com/office/drawing/2014/main" id="{67398365-AFE0-3620-3BB0-E7446901E4A2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>
              <a:extLst>
                <a:ext uri="{FF2B5EF4-FFF2-40B4-BE49-F238E27FC236}">
                  <a16:creationId xmlns:a16="http://schemas.microsoft.com/office/drawing/2014/main" id="{82D556C8-03F7-E4A3-D7BB-CCD9BCD178F6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>
              <a:extLst>
                <a:ext uri="{FF2B5EF4-FFF2-40B4-BE49-F238E27FC236}">
                  <a16:creationId xmlns:a16="http://schemas.microsoft.com/office/drawing/2014/main" id="{6215ABF1-7AE1-078D-4953-2FF5214C565D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コネクタ 279">
              <a:extLst>
                <a:ext uri="{FF2B5EF4-FFF2-40B4-BE49-F238E27FC236}">
                  <a16:creationId xmlns:a16="http://schemas.microsoft.com/office/drawing/2014/main" id="{3AD968A7-41B1-97EA-8067-A9AC7F0C50B0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線コネクタ 280">
              <a:extLst>
                <a:ext uri="{FF2B5EF4-FFF2-40B4-BE49-F238E27FC236}">
                  <a16:creationId xmlns:a16="http://schemas.microsoft.com/office/drawing/2014/main" id="{E9FC24DE-017F-C9D1-AA40-16385F7AE9D1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線コネクタ 281">
              <a:extLst>
                <a:ext uri="{FF2B5EF4-FFF2-40B4-BE49-F238E27FC236}">
                  <a16:creationId xmlns:a16="http://schemas.microsoft.com/office/drawing/2014/main" id="{685A3A57-9756-C5B4-ED8F-9DC8EC1BC900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コネクタ 282">
              <a:extLst>
                <a:ext uri="{FF2B5EF4-FFF2-40B4-BE49-F238E27FC236}">
                  <a16:creationId xmlns:a16="http://schemas.microsoft.com/office/drawing/2014/main" id="{BF4502F4-944F-0EBF-86E2-2523436C7625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コネクタ 283">
              <a:extLst>
                <a:ext uri="{FF2B5EF4-FFF2-40B4-BE49-F238E27FC236}">
                  <a16:creationId xmlns:a16="http://schemas.microsoft.com/office/drawing/2014/main" id="{A603AAED-A765-CA33-BCCD-3C0EAE74A33C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線コネクタ 284">
              <a:extLst>
                <a:ext uri="{FF2B5EF4-FFF2-40B4-BE49-F238E27FC236}">
                  <a16:creationId xmlns:a16="http://schemas.microsoft.com/office/drawing/2014/main" id="{E32882FA-A00B-959A-DCC0-0E4C81030241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" name="グループ化 285">
              <a:extLst>
                <a:ext uri="{FF2B5EF4-FFF2-40B4-BE49-F238E27FC236}">
                  <a16:creationId xmlns:a16="http://schemas.microsoft.com/office/drawing/2014/main" id="{6D059DD5-9C15-6911-58FB-36244924FD62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302" name="直線コネクタ 301">
                <a:extLst>
                  <a:ext uri="{FF2B5EF4-FFF2-40B4-BE49-F238E27FC236}">
                    <a16:creationId xmlns:a16="http://schemas.microsoft.com/office/drawing/2014/main" id="{6C442314-77E6-EE3C-F1E8-CE8180E1A62A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線コネクタ 302">
                <a:extLst>
                  <a:ext uri="{FF2B5EF4-FFF2-40B4-BE49-F238E27FC236}">
                    <a16:creationId xmlns:a16="http://schemas.microsoft.com/office/drawing/2014/main" id="{354013DB-8367-D145-1963-6FC7031D5EA3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グループ化 286">
              <a:extLst>
                <a:ext uri="{FF2B5EF4-FFF2-40B4-BE49-F238E27FC236}">
                  <a16:creationId xmlns:a16="http://schemas.microsoft.com/office/drawing/2014/main" id="{A607731F-FF0E-317C-5568-D781AE882A3A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300" name="直線コネクタ 299">
                <a:extLst>
                  <a:ext uri="{FF2B5EF4-FFF2-40B4-BE49-F238E27FC236}">
                    <a16:creationId xmlns:a16="http://schemas.microsoft.com/office/drawing/2014/main" id="{089C1A33-0B73-759B-6C13-25CC56DE8BB2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線コネクタ 300">
                <a:extLst>
                  <a:ext uri="{FF2B5EF4-FFF2-40B4-BE49-F238E27FC236}">
                    <a16:creationId xmlns:a16="http://schemas.microsoft.com/office/drawing/2014/main" id="{4A0AA7B9-007C-69FD-655E-B3D01CA180D4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8" name="直線コネクタ 287">
              <a:extLst>
                <a:ext uri="{FF2B5EF4-FFF2-40B4-BE49-F238E27FC236}">
                  <a16:creationId xmlns:a16="http://schemas.microsoft.com/office/drawing/2014/main" id="{D099C7F1-2291-4AB5-E7A9-E1E30EC1C936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コネクタ 288">
              <a:extLst>
                <a:ext uri="{FF2B5EF4-FFF2-40B4-BE49-F238E27FC236}">
                  <a16:creationId xmlns:a16="http://schemas.microsoft.com/office/drawing/2014/main" id="{97BB4D9E-F1CF-BB5C-59D2-C6C41DA13E4B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円/楕円 240">
              <a:extLst>
                <a:ext uri="{FF2B5EF4-FFF2-40B4-BE49-F238E27FC236}">
                  <a16:creationId xmlns:a16="http://schemas.microsoft.com/office/drawing/2014/main" id="{6FAF240E-4B47-3043-7ECA-FA009E8BEFDF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1" name="円/楕円 241">
              <a:extLst>
                <a:ext uri="{FF2B5EF4-FFF2-40B4-BE49-F238E27FC236}">
                  <a16:creationId xmlns:a16="http://schemas.microsoft.com/office/drawing/2014/main" id="{F27D3D8A-69BA-C972-A1DE-EF97265D756C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2" name="円/楕円 242">
              <a:extLst>
                <a:ext uri="{FF2B5EF4-FFF2-40B4-BE49-F238E27FC236}">
                  <a16:creationId xmlns:a16="http://schemas.microsoft.com/office/drawing/2014/main" id="{B94F0C36-80F1-31F1-0CF9-139368605EB4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3" name="円/楕円 243">
              <a:extLst>
                <a:ext uri="{FF2B5EF4-FFF2-40B4-BE49-F238E27FC236}">
                  <a16:creationId xmlns:a16="http://schemas.microsoft.com/office/drawing/2014/main" id="{5AB34179-7381-AC4F-9971-DF74800BF160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4" name="円/楕円 244">
              <a:extLst>
                <a:ext uri="{FF2B5EF4-FFF2-40B4-BE49-F238E27FC236}">
                  <a16:creationId xmlns:a16="http://schemas.microsoft.com/office/drawing/2014/main" id="{8E80B47A-A6F8-DDB7-95EA-2386E19B7453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5" name="円/楕円 245">
              <a:extLst>
                <a:ext uri="{FF2B5EF4-FFF2-40B4-BE49-F238E27FC236}">
                  <a16:creationId xmlns:a16="http://schemas.microsoft.com/office/drawing/2014/main" id="{BAA46A7E-274E-E5B0-551D-C077737A8989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6" name="円/楕円 246">
              <a:extLst>
                <a:ext uri="{FF2B5EF4-FFF2-40B4-BE49-F238E27FC236}">
                  <a16:creationId xmlns:a16="http://schemas.microsoft.com/office/drawing/2014/main" id="{921011DD-1A09-EB44-0AF1-6640C96B2124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7" name="円/楕円 247">
              <a:extLst>
                <a:ext uri="{FF2B5EF4-FFF2-40B4-BE49-F238E27FC236}">
                  <a16:creationId xmlns:a16="http://schemas.microsoft.com/office/drawing/2014/main" id="{831ACDD6-206C-136B-0ACF-B9FF883A0201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8" name="円/楕円 248">
              <a:extLst>
                <a:ext uri="{FF2B5EF4-FFF2-40B4-BE49-F238E27FC236}">
                  <a16:creationId xmlns:a16="http://schemas.microsoft.com/office/drawing/2014/main" id="{A040E8EF-AF19-F2E5-2CC5-FED52860DA0A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9" name="テキスト ボックス 298">
              <a:extLst>
                <a:ext uri="{FF2B5EF4-FFF2-40B4-BE49-F238E27FC236}">
                  <a16:creationId xmlns:a16="http://schemas.microsoft.com/office/drawing/2014/main" id="{CA3A959E-D252-5439-F256-B83ED0A8FD19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08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28" dirty="0">
                  <a:solidFill>
                    <a:srgbClr val="65B822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Copyright © 1 sheet Frame Works since 2012 - All rights reserved.</a:t>
              </a:r>
              <a:endParaRPr lang="ja-JP" altLang="en-US" sz="628" dirty="0">
                <a:solidFill>
                  <a:srgbClr val="65B82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346" name="直線コネクタ 345">
            <a:extLst>
              <a:ext uri="{FF2B5EF4-FFF2-40B4-BE49-F238E27FC236}">
                <a16:creationId xmlns:a16="http://schemas.microsoft.com/office/drawing/2014/main" id="{63C3ED34-2753-3B83-38E2-44A00317811D}"/>
              </a:ext>
            </a:extLst>
          </p:cNvPr>
          <p:cNvCxnSpPr>
            <a:cxnSpLocks/>
            <a:stCxn id="201" idx="0"/>
            <a:endCxn id="201" idx="2"/>
          </p:cNvCxnSpPr>
          <p:nvPr/>
        </p:nvCxnSpPr>
        <p:spPr>
          <a:xfrm>
            <a:off x="6154201" y="819290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コネクタ 346">
            <a:extLst>
              <a:ext uri="{FF2B5EF4-FFF2-40B4-BE49-F238E27FC236}">
                <a16:creationId xmlns:a16="http://schemas.microsoft.com/office/drawing/2014/main" id="{F9A8F2CB-7BFF-86BB-A3C7-6C35F1CE7F3F}"/>
              </a:ext>
            </a:extLst>
          </p:cNvPr>
          <p:cNvCxnSpPr>
            <a:cxnSpLocks/>
            <a:endCxn id="222" idx="3"/>
          </p:cNvCxnSpPr>
          <p:nvPr/>
        </p:nvCxnSpPr>
        <p:spPr>
          <a:xfrm flipV="1">
            <a:off x="1853678" y="3675200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>
            <a:extLst>
              <a:ext uri="{FF2B5EF4-FFF2-40B4-BE49-F238E27FC236}">
                <a16:creationId xmlns:a16="http://schemas.microsoft.com/office/drawing/2014/main" id="{0D1F5F4C-4414-9F58-0B17-453FA6A366A3}"/>
              </a:ext>
            </a:extLst>
          </p:cNvPr>
          <p:cNvCxnSpPr/>
          <p:nvPr/>
        </p:nvCxnSpPr>
        <p:spPr>
          <a:xfrm>
            <a:off x="4005641" y="825153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>
            <a:extLst>
              <a:ext uri="{FF2B5EF4-FFF2-40B4-BE49-F238E27FC236}">
                <a16:creationId xmlns:a16="http://schemas.microsoft.com/office/drawing/2014/main" id="{1BBF5297-A83A-BF63-0C66-C15683C65358}"/>
              </a:ext>
            </a:extLst>
          </p:cNvPr>
          <p:cNvCxnSpPr/>
          <p:nvPr/>
        </p:nvCxnSpPr>
        <p:spPr>
          <a:xfrm>
            <a:off x="8321339" y="835297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>
            <a:extLst>
              <a:ext uri="{FF2B5EF4-FFF2-40B4-BE49-F238E27FC236}">
                <a16:creationId xmlns:a16="http://schemas.microsoft.com/office/drawing/2014/main" id="{4ED0A381-47EE-0A21-9090-B7669A120C4C}"/>
              </a:ext>
            </a:extLst>
          </p:cNvPr>
          <p:cNvCxnSpPr/>
          <p:nvPr/>
        </p:nvCxnSpPr>
        <p:spPr>
          <a:xfrm flipV="1">
            <a:off x="1864112" y="5109307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正方形/長方形 350">
            <a:extLst>
              <a:ext uri="{FF2B5EF4-FFF2-40B4-BE49-F238E27FC236}">
                <a16:creationId xmlns:a16="http://schemas.microsoft.com/office/drawing/2014/main" id="{F5FEBAA1-8DDE-6F97-9EC0-0E45AE08FCDE}"/>
              </a:ext>
            </a:extLst>
          </p:cNvPr>
          <p:cNvSpPr/>
          <p:nvPr/>
        </p:nvSpPr>
        <p:spPr>
          <a:xfrm>
            <a:off x="1843808" y="828276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志を育てる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352" name="直線コネクタ 351">
            <a:extLst>
              <a:ext uri="{FF2B5EF4-FFF2-40B4-BE49-F238E27FC236}">
                <a16:creationId xmlns:a16="http://schemas.microsoft.com/office/drawing/2014/main" id="{E56B2CFF-DD2A-A1CF-E1EB-306B5A506AB2}"/>
              </a:ext>
            </a:extLst>
          </p:cNvPr>
          <p:cNvCxnSpPr/>
          <p:nvPr/>
        </p:nvCxnSpPr>
        <p:spPr>
          <a:xfrm flipV="1">
            <a:off x="1853677" y="1530921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正方形/長方形 352">
            <a:extLst>
              <a:ext uri="{FF2B5EF4-FFF2-40B4-BE49-F238E27FC236}">
                <a16:creationId xmlns:a16="http://schemas.microsoft.com/office/drawing/2014/main" id="{DA800303-5FB5-A029-73F4-86596C681633}"/>
              </a:ext>
            </a:extLst>
          </p:cNvPr>
          <p:cNvSpPr/>
          <p:nvPr/>
        </p:nvSpPr>
        <p:spPr>
          <a:xfrm>
            <a:off x="6166990" y="834658"/>
            <a:ext cx="2170633" cy="6943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要するに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寝ても覚めても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4" name="正方形/長方形 353">
            <a:extLst>
              <a:ext uri="{FF2B5EF4-FFF2-40B4-BE49-F238E27FC236}">
                <a16:creationId xmlns:a16="http://schemas.microsoft.com/office/drawing/2014/main" id="{D2B4A3A5-438A-3C59-4246-177A98C1DF93}"/>
              </a:ext>
            </a:extLst>
          </p:cNvPr>
          <p:cNvSpPr/>
          <p:nvPr/>
        </p:nvSpPr>
        <p:spPr>
          <a:xfrm>
            <a:off x="8323515" y="827355"/>
            <a:ext cx="2170633" cy="68450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周囲を巻き込む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5" name="正方形/長方形 354">
            <a:extLst>
              <a:ext uri="{FF2B5EF4-FFF2-40B4-BE49-F238E27FC236}">
                <a16:creationId xmlns:a16="http://schemas.microsoft.com/office/drawing/2014/main" id="{409BEF16-F8B7-ACA5-A8B8-C80A9B56627E}"/>
              </a:ext>
            </a:extLst>
          </p:cNvPr>
          <p:cNvSpPr/>
          <p:nvPr/>
        </p:nvSpPr>
        <p:spPr>
          <a:xfrm>
            <a:off x="6157615" y="1542468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人と比べる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6" name="正方形/長方形 355">
            <a:extLst>
              <a:ext uri="{FF2B5EF4-FFF2-40B4-BE49-F238E27FC236}">
                <a16:creationId xmlns:a16="http://schemas.microsoft.com/office/drawing/2014/main" id="{ECD6E01D-E97B-8DF7-38CB-E3652CAE6189}"/>
              </a:ext>
            </a:extLst>
          </p:cNvPr>
          <p:cNvSpPr/>
          <p:nvPr/>
        </p:nvSpPr>
        <p:spPr>
          <a:xfrm>
            <a:off x="3991974" y="846192"/>
            <a:ext cx="2170633" cy="6943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早期の開発が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長期のリターンに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357" name="直線コネクタ 356">
            <a:extLst>
              <a:ext uri="{FF2B5EF4-FFF2-40B4-BE49-F238E27FC236}">
                <a16:creationId xmlns:a16="http://schemas.microsoft.com/office/drawing/2014/main" id="{B65F90C3-400E-5F05-5273-9D705D59558C}"/>
              </a:ext>
            </a:extLst>
          </p:cNvPr>
          <p:cNvCxnSpPr/>
          <p:nvPr/>
        </p:nvCxnSpPr>
        <p:spPr>
          <a:xfrm flipV="1">
            <a:off x="1864111" y="2239913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線コネクタ 357">
            <a:extLst>
              <a:ext uri="{FF2B5EF4-FFF2-40B4-BE49-F238E27FC236}">
                <a16:creationId xmlns:a16="http://schemas.microsoft.com/office/drawing/2014/main" id="{256AE525-226B-0CC2-EAB0-9285B86115A9}"/>
              </a:ext>
            </a:extLst>
          </p:cNvPr>
          <p:cNvCxnSpPr/>
          <p:nvPr/>
        </p:nvCxnSpPr>
        <p:spPr>
          <a:xfrm flipV="1">
            <a:off x="1843808" y="2971674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コネクタ 358">
            <a:extLst>
              <a:ext uri="{FF2B5EF4-FFF2-40B4-BE49-F238E27FC236}">
                <a16:creationId xmlns:a16="http://schemas.microsoft.com/office/drawing/2014/main" id="{C33B0BF7-07FD-359C-6361-DBBF4F5C7686}"/>
              </a:ext>
            </a:extLst>
          </p:cNvPr>
          <p:cNvCxnSpPr/>
          <p:nvPr/>
        </p:nvCxnSpPr>
        <p:spPr>
          <a:xfrm flipV="1">
            <a:off x="1861244" y="4380865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コネクタ 359">
            <a:extLst>
              <a:ext uri="{FF2B5EF4-FFF2-40B4-BE49-F238E27FC236}">
                <a16:creationId xmlns:a16="http://schemas.microsoft.com/office/drawing/2014/main" id="{15A5D6C0-3004-E522-4ECC-F7D17BEA44A8}"/>
              </a:ext>
            </a:extLst>
          </p:cNvPr>
          <p:cNvCxnSpPr/>
          <p:nvPr/>
        </p:nvCxnSpPr>
        <p:spPr>
          <a:xfrm flipV="1">
            <a:off x="1883341" y="5833776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正方形/長方形 360">
            <a:extLst>
              <a:ext uri="{FF2B5EF4-FFF2-40B4-BE49-F238E27FC236}">
                <a16:creationId xmlns:a16="http://schemas.microsoft.com/office/drawing/2014/main" id="{515DB4CD-A80C-4AB2-D65B-211FAE34C487}"/>
              </a:ext>
            </a:extLst>
          </p:cNvPr>
          <p:cNvSpPr/>
          <p:nvPr/>
        </p:nvSpPr>
        <p:spPr>
          <a:xfrm>
            <a:off x="8328248" y="1529551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夢は語るもの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志は歩むもの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2" name="正方形/長方形 361">
            <a:extLst>
              <a:ext uri="{FF2B5EF4-FFF2-40B4-BE49-F238E27FC236}">
                <a16:creationId xmlns:a16="http://schemas.microsoft.com/office/drawing/2014/main" id="{D9DC8CE2-9CBE-5020-28BF-947679FAEBF7}"/>
              </a:ext>
            </a:extLst>
          </p:cNvPr>
          <p:cNvSpPr/>
          <p:nvPr/>
        </p:nvSpPr>
        <p:spPr>
          <a:xfrm>
            <a:off x="4027100" y="1525947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AI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の代替不可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3" name="正方形/長方形 362">
            <a:extLst>
              <a:ext uri="{FF2B5EF4-FFF2-40B4-BE49-F238E27FC236}">
                <a16:creationId xmlns:a16="http://schemas.microsoft.com/office/drawing/2014/main" id="{354EDEB9-EBA6-E469-F881-CF6205F7A40A}"/>
              </a:ext>
            </a:extLst>
          </p:cNvPr>
          <p:cNvSpPr/>
          <p:nvPr/>
        </p:nvSpPr>
        <p:spPr>
          <a:xfrm>
            <a:off x="6138283" y="2269237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志は可変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4" name="正方形/長方形 363">
            <a:extLst>
              <a:ext uri="{FF2B5EF4-FFF2-40B4-BE49-F238E27FC236}">
                <a16:creationId xmlns:a16="http://schemas.microsoft.com/office/drawing/2014/main" id="{BD07ECCF-7E06-0A26-959F-86A737A0055F}"/>
              </a:ext>
            </a:extLst>
          </p:cNvPr>
          <p:cNvSpPr/>
          <p:nvPr/>
        </p:nvSpPr>
        <p:spPr>
          <a:xfrm>
            <a:off x="8308916" y="2256320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客観視が大事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5" name="正方形/長方形 364">
            <a:extLst>
              <a:ext uri="{FF2B5EF4-FFF2-40B4-BE49-F238E27FC236}">
                <a16:creationId xmlns:a16="http://schemas.microsoft.com/office/drawing/2014/main" id="{E4EB6667-341D-4A70-48BB-FE437ED49E18}"/>
              </a:ext>
            </a:extLst>
          </p:cNvPr>
          <p:cNvSpPr/>
          <p:nvPr/>
        </p:nvSpPr>
        <p:spPr>
          <a:xfrm>
            <a:off x="4007768" y="2267924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志とは？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6" name="正方形/長方形 365">
            <a:extLst>
              <a:ext uri="{FF2B5EF4-FFF2-40B4-BE49-F238E27FC236}">
                <a16:creationId xmlns:a16="http://schemas.microsoft.com/office/drawing/2014/main" id="{D310CA87-EFEF-5263-9002-7DF3447C141C}"/>
              </a:ext>
            </a:extLst>
          </p:cNvPr>
          <p:cNvSpPr/>
          <p:nvPr/>
        </p:nvSpPr>
        <p:spPr>
          <a:xfrm>
            <a:off x="6133300" y="3011437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志は成長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7" name="正方形/長方形 366">
            <a:extLst>
              <a:ext uri="{FF2B5EF4-FFF2-40B4-BE49-F238E27FC236}">
                <a16:creationId xmlns:a16="http://schemas.microsoft.com/office/drawing/2014/main" id="{A4FF2206-1A81-FEF2-E601-F7F3954F330C}"/>
              </a:ext>
            </a:extLst>
          </p:cNvPr>
          <p:cNvSpPr/>
          <p:nvPr/>
        </p:nvSpPr>
        <p:spPr>
          <a:xfrm>
            <a:off x="8303933" y="2998520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書き出すことで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外在化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8" name="正方形/長方形 367">
            <a:extLst>
              <a:ext uri="{FF2B5EF4-FFF2-40B4-BE49-F238E27FC236}">
                <a16:creationId xmlns:a16="http://schemas.microsoft.com/office/drawing/2014/main" id="{8C29EFE5-8DC1-2374-5BDA-26E4471B0691}"/>
              </a:ext>
            </a:extLst>
          </p:cNvPr>
          <p:cNvSpPr/>
          <p:nvPr/>
        </p:nvSpPr>
        <p:spPr>
          <a:xfrm>
            <a:off x="4002785" y="2934864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詩的になりがち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9" name="正方形/長方形 368">
            <a:extLst>
              <a:ext uri="{FF2B5EF4-FFF2-40B4-BE49-F238E27FC236}">
                <a16:creationId xmlns:a16="http://schemas.microsoft.com/office/drawing/2014/main" id="{A9F25370-2481-1575-51B4-82B7A0FB845D}"/>
              </a:ext>
            </a:extLst>
          </p:cNvPr>
          <p:cNvSpPr/>
          <p:nvPr/>
        </p:nvSpPr>
        <p:spPr>
          <a:xfrm>
            <a:off x="6151930" y="3691946"/>
            <a:ext cx="2208579" cy="72420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PDCA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的な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醸成サイクル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0" name="正方形/長方形 369">
            <a:extLst>
              <a:ext uri="{FF2B5EF4-FFF2-40B4-BE49-F238E27FC236}">
                <a16:creationId xmlns:a16="http://schemas.microsoft.com/office/drawing/2014/main" id="{228C48B8-0430-E0B6-1635-4D555624A5E0}"/>
              </a:ext>
            </a:extLst>
          </p:cNvPr>
          <p:cNvSpPr/>
          <p:nvPr/>
        </p:nvSpPr>
        <p:spPr>
          <a:xfrm>
            <a:off x="8303933" y="3678655"/>
            <a:ext cx="2160661" cy="7245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社会性と自律性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のマトリクス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1" name="正方形/長方形 370">
            <a:extLst>
              <a:ext uri="{FF2B5EF4-FFF2-40B4-BE49-F238E27FC236}">
                <a16:creationId xmlns:a16="http://schemas.microsoft.com/office/drawing/2014/main" id="{1A9FB4E2-F6E9-172B-820E-F0B734B525A8}"/>
              </a:ext>
            </a:extLst>
          </p:cNvPr>
          <p:cNvSpPr/>
          <p:nvPr/>
        </p:nvSpPr>
        <p:spPr>
          <a:xfrm>
            <a:off x="4055461" y="371966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一定期間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2" name="正方形/長方形 371">
            <a:extLst>
              <a:ext uri="{FF2B5EF4-FFF2-40B4-BE49-F238E27FC236}">
                <a16:creationId xmlns:a16="http://schemas.microsoft.com/office/drawing/2014/main" id="{D557A34E-8AD3-13F7-85F8-E7431A1AF221}"/>
              </a:ext>
            </a:extLst>
          </p:cNvPr>
          <p:cNvSpPr/>
          <p:nvPr/>
        </p:nvSpPr>
        <p:spPr>
          <a:xfrm>
            <a:off x="6184456" y="4357561"/>
            <a:ext cx="2170633" cy="77324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小志の積み重ね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が大志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3" name="正方形/長方形 372">
            <a:extLst>
              <a:ext uri="{FF2B5EF4-FFF2-40B4-BE49-F238E27FC236}">
                <a16:creationId xmlns:a16="http://schemas.microsoft.com/office/drawing/2014/main" id="{0949B33E-BE98-49CA-F344-A46E324B61BF}"/>
              </a:ext>
            </a:extLst>
          </p:cNvPr>
          <p:cNvSpPr/>
          <p:nvPr/>
        </p:nvSpPr>
        <p:spPr>
          <a:xfrm>
            <a:off x="8355089" y="4379381"/>
            <a:ext cx="2112547" cy="7532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わだちはどちらのルートでも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OK</a:t>
            </a:r>
          </a:p>
        </p:txBody>
      </p:sp>
      <p:sp>
        <p:nvSpPr>
          <p:cNvPr id="374" name="正方形/長方形 373">
            <a:extLst>
              <a:ext uri="{FF2B5EF4-FFF2-40B4-BE49-F238E27FC236}">
                <a16:creationId xmlns:a16="http://schemas.microsoft.com/office/drawing/2014/main" id="{4E6AE55A-B93B-2CAE-E979-8382DC5C1C2A}"/>
              </a:ext>
            </a:extLst>
          </p:cNvPr>
          <p:cNvSpPr/>
          <p:nvPr/>
        </p:nvSpPr>
        <p:spPr>
          <a:xfrm>
            <a:off x="4053941" y="4381154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人生をかけて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コミットできること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5" name="正方形/長方形 374">
            <a:extLst>
              <a:ext uri="{FF2B5EF4-FFF2-40B4-BE49-F238E27FC236}">
                <a16:creationId xmlns:a16="http://schemas.microsoft.com/office/drawing/2014/main" id="{83077C79-B485-A229-FB63-E9D407FC3C65}"/>
              </a:ext>
            </a:extLst>
          </p:cNvPr>
          <p:cNvSpPr/>
          <p:nvPr/>
        </p:nvSpPr>
        <p:spPr>
          <a:xfrm>
            <a:off x="6179473" y="5099761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志がないと？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6" name="正方形/長方形 375">
            <a:extLst>
              <a:ext uri="{FF2B5EF4-FFF2-40B4-BE49-F238E27FC236}">
                <a16:creationId xmlns:a16="http://schemas.microsoft.com/office/drawing/2014/main" id="{3E373471-6DA6-F341-5146-44C0532FEAE3}"/>
              </a:ext>
            </a:extLst>
          </p:cNvPr>
          <p:cNvSpPr/>
          <p:nvPr/>
        </p:nvSpPr>
        <p:spPr>
          <a:xfrm>
            <a:off x="8350106" y="5086844"/>
            <a:ext cx="2112547" cy="7472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377" name="正方形/長方形 376">
            <a:extLst>
              <a:ext uri="{FF2B5EF4-FFF2-40B4-BE49-F238E27FC236}">
                <a16:creationId xmlns:a16="http://schemas.microsoft.com/office/drawing/2014/main" id="{21D17D9D-A970-3550-244D-56BDA9F88FF7}"/>
              </a:ext>
            </a:extLst>
          </p:cNvPr>
          <p:cNvSpPr/>
          <p:nvPr/>
        </p:nvSpPr>
        <p:spPr>
          <a:xfrm>
            <a:off x="4048958" y="5123354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コミットとは？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8" name="正方形/長方形 377">
            <a:extLst>
              <a:ext uri="{FF2B5EF4-FFF2-40B4-BE49-F238E27FC236}">
                <a16:creationId xmlns:a16="http://schemas.microsoft.com/office/drawing/2014/main" id="{ECC6EA45-1BA7-8266-9251-30C9A183FDE0}"/>
              </a:ext>
            </a:extLst>
          </p:cNvPr>
          <p:cNvSpPr/>
          <p:nvPr/>
        </p:nvSpPr>
        <p:spPr>
          <a:xfrm>
            <a:off x="6160141" y="5826530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精神の支え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9" name="正方形/長方形 378">
            <a:extLst>
              <a:ext uri="{FF2B5EF4-FFF2-40B4-BE49-F238E27FC236}">
                <a16:creationId xmlns:a16="http://schemas.microsoft.com/office/drawing/2014/main" id="{FB7A4116-92DA-E9B2-EC87-64DF36C7681C}"/>
              </a:ext>
            </a:extLst>
          </p:cNvPr>
          <p:cNvSpPr/>
          <p:nvPr/>
        </p:nvSpPr>
        <p:spPr>
          <a:xfrm>
            <a:off x="8330774" y="5813613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OOO</a:t>
            </a:r>
          </a:p>
        </p:txBody>
      </p:sp>
      <p:sp>
        <p:nvSpPr>
          <p:cNvPr id="380" name="正方形/長方形 379">
            <a:extLst>
              <a:ext uri="{FF2B5EF4-FFF2-40B4-BE49-F238E27FC236}">
                <a16:creationId xmlns:a16="http://schemas.microsoft.com/office/drawing/2014/main" id="{437A5D9A-08F8-1B3B-2D0B-9CB654D26EAD}"/>
              </a:ext>
            </a:extLst>
          </p:cNvPr>
          <p:cNvSpPr/>
          <p:nvPr/>
        </p:nvSpPr>
        <p:spPr>
          <a:xfrm>
            <a:off x="3977626" y="5807990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マインドシェア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とタイムシェア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1" name="正方形/長方形 380">
            <a:extLst>
              <a:ext uri="{FF2B5EF4-FFF2-40B4-BE49-F238E27FC236}">
                <a16:creationId xmlns:a16="http://schemas.microsoft.com/office/drawing/2014/main" id="{E3E95A12-2AC8-4E26-C6D5-D0ED65A8B1B9}"/>
              </a:ext>
            </a:extLst>
          </p:cNvPr>
          <p:cNvSpPr/>
          <p:nvPr/>
        </p:nvSpPr>
        <p:spPr>
          <a:xfrm>
            <a:off x="1864925" y="1544997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キャリアとは轍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2" name="正方形/長方形 381">
            <a:extLst>
              <a:ext uri="{FF2B5EF4-FFF2-40B4-BE49-F238E27FC236}">
                <a16:creationId xmlns:a16="http://schemas.microsoft.com/office/drawing/2014/main" id="{563C3F3C-8810-0C07-5C77-2E794278A9F0}"/>
              </a:ext>
            </a:extLst>
          </p:cNvPr>
          <p:cNvSpPr/>
          <p:nvPr/>
        </p:nvSpPr>
        <p:spPr>
          <a:xfrm>
            <a:off x="1845593" y="2286974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まずは世の中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＝外部環境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3" name="正方形/長方形 382">
            <a:extLst>
              <a:ext uri="{FF2B5EF4-FFF2-40B4-BE49-F238E27FC236}">
                <a16:creationId xmlns:a16="http://schemas.microsoft.com/office/drawing/2014/main" id="{0CE59895-C6C5-1A48-0861-3E4C6FB1D4E4}"/>
              </a:ext>
            </a:extLst>
          </p:cNvPr>
          <p:cNvSpPr/>
          <p:nvPr/>
        </p:nvSpPr>
        <p:spPr>
          <a:xfrm>
            <a:off x="1840610" y="2953914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自分自身の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ケイパビリティ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4" name="正方形/長方形 383">
            <a:extLst>
              <a:ext uri="{FF2B5EF4-FFF2-40B4-BE49-F238E27FC236}">
                <a16:creationId xmlns:a16="http://schemas.microsoft.com/office/drawing/2014/main" id="{B8415E62-DC9B-8735-3A3B-BAC57F98984B}"/>
              </a:ext>
            </a:extLst>
          </p:cNvPr>
          <p:cNvSpPr/>
          <p:nvPr/>
        </p:nvSpPr>
        <p:spPr>
          <a:xfrm>
            <a:off x="1874236" y="371966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Can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Will</a:t>
            </a:r>
          </a:p>
        </p:txBody>
      </p:sp>
      <p:sp>
        <p:nvSpPr>
          <p:cNvPr id="385" name="正方形/長方形 384">
            <a:extLst>
              <a:ext uri="{FF2B5EF4-FFF2-40B4-BE49-F238E27FC236}">
                <a16:creationId xmlns:a16="http://schemas.microsoft.com/office/drawing/2014/main" id="{BAB15B79-5718-47E9-2D09-098BFEB39622}"/>
              </a:ext>
            </a:extLst>
          </p:cNvPr>
          <p:cNvSpPr/>
          <p:nvPr/>
        </p:nvSpPr>
        <p:spPr>
          <a:xfrm>
            <a:off x="1863191" y="4362104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なぜ志が必要？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6" name="正方形/長方形 385">
            <a:extLst>
              <a:ext uri="{FF2B5EF4-FFF2-40B4-BE49-F238E27FC236}">
                <a16:creationId xmlns:a16="http://schemas.microsoft.com/office/drawing/2014/main" id="{B5C19470-F29C-C8BD-A9D8-EAE9B553746E}"/>
              </a:ext>
            </a:extLst>
          </p:cNvPr>
          <p:cNvSpPr/>
          <p:nvPr/>
        </p:nvSpPr>
        <p:spPr>
          <a:xfrm>
            <a:off x="1858208" y="5142404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より強い力が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必要となる時代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7" name="正方形/長方形 386">
            <a:extLst>
              <a:ext uri="{FF2B5EF4-FFF2-40B4-BE49-F238E27FC236}">
                <a16:creationId xmlns:a16="http://schemas.microsoft.com/office/drawing/2014/main" id="{9C600FBA-B5D2-AECA-A2DD-1ECBFDC0786E}"/>
              </a:ext>
            </a:extLst>
          </p:cNvPr>
          <p:cNvSpPr/>
          <p:nvPr/>
        </p:nvSpPr>
        <p:spPr>
          <a:xfrm>
            <a:off x="1815451" y="5827040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能力開発に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時間がかかる時代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448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F6BAEEA-B7ED-F39D-E22C-94C48DD844C6}"/>
              </a:ext>
            </a:extLst>
          </p:cNvPr>
          <p:cNvGrpSpPr>
            <a:grpSpLocks noChangeAspect="1"/>
          </p:cNvGrpSpPr>
          <p:nvPr/>
        </p:nvGrpSpPr>
        <p:grpSpPr>
          <a:xfrm>
            <a:off x="1696144" y="1003010"/>
            <a:ext cx="8331847" cy="5664166"/>
            <a:chOff x="1026221" y="1404243"/>
            <a:chExt cx="8748992" cy="5987216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A81E92E-C184-AA55-52A4-44785462FC2D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FE499D8D-044E-8186-C546-B88F904406C1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611108F0-8436-F2F3-1C81-5C7B65B576BB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FD558636-BA72-19A9-8FBE-5F9051F4BB0A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143F525-35EB-9BC5-5083-05DE124016D3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139523D0-8CD5-B934-4D76-8C72809D9BF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F20A3BB2-1DC2-418A-436D-519A453DDED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CB57F93D-3BDF-3469-C205-2A57217BAAC8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898FA5FC-64DA-A7A0-993F-8D6FBDE59EE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FCC36BD4-83D7-7B4F-E4DB-951DCEBBCF9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FFF19A50-C3BC-A8AA-DFB3-9B89C12ADC2E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17A50BF-CDEF-A1E2-7AD2-9B931CA1DD13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0C8EC5A2-1A23-AA8C-A24E-15DD9C433F34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7F8C1B6-78BB-328B-B44F-E74EBEAB523B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6A524DAA-F306-414F-CD91-E645B9832A8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9D7A6B07-FF8D-7686-6C99-A850CB819B1C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70BBEF3F-C6DB-4614-171B-9F437D76414F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70E2D92A-1795-218F-445A-8D215A770F5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E0BF18A-09EB-DEA6-139A-0CB8279710F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C21F582B-EBAC-5A40-5096-FA0E3C071B61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5CE65920-ED57-DF88-2370-A93781BA731D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A45198E7-5A61-E238-A932-365106C507DB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DFB7144A-A491-DE22-D682-A1F44A6F5F3E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346CA8AA-15E6-9E07-D6A4-6CF86B8D4E9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5E7BCC50-7D17-E0DA-1DB0-73567ED5911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F28D56A7-B6D9-DD64-D594-562C6977CBD7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133" name="直線コネクタ 132">
                <a:extLst>
                  <a:ext uri="{FF2B5EF4-FFF2-40B4-BE49-F238E27FC236}">
                    <a16:creationId xmlns:a16="http://schemas.microsoft.com/office/drawing/2014/main" id="{A912CFC2-9EDA-DF70-F3FB-2456F06F6D21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>
                <a:extLst>
                  <a:ext uri="{FF2B5EF4-FFF2-40B4-BE49-F238E27FC236}">
                    <a16:creationId xmlns:a16="http://schemas.microsoft.com/office/drawing/2014/main" id="{3D06E9CC-6604-6636-70C6-5BD793D4AB81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F3E83D2D-B93B-4724-4741-239C2577146F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A59F692E-BF93-FF82-9488-8DDD2452CD1F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DFBBB2AB-6C9D-FA53-132B-F529962798A8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8" name="二等辺三角形 17">
              <a:extLst>
                <a:ext uri="{FF2B5EF4-FFF2-40B4-BE49-F238E27FC236}">
                  <a16:creationId xmlns:a16="http://schemas.microsoft.com/office/drawing/2014/main" id="{F80CD40E-3629-CCA2-362B-D262C763A9DA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9" name="二等辺三角形 18">
              <a:extLst>
                <a:ext uri="{FF2B5EF4-FFF2-40B4-BE49-F238E27FC236}">
                  <a16:creationId xmlns:a16="http://schemas.microsoft.com/office/drawing/2014/main" id="{92921CEA-537A-1423-975D-07F03BA569C5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0" name="二等辺三角形 19">
              <a:extLst>
                <a:ext uri="{FF2B5EF4-FFF2-40B4-BE49-F238E27FC236}">
                  <a16:creationId xmlns:a16="http://schemas.microsoft.com/office/drawing/2014/main" id="{851421E1-6A85-00A9-1ABB-259D3D480181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1" name="二等辺三角形 20">
              <a:extLst>
                <a:ext uri="{FF2B5EF4-FFF2-40B4-BE49-F238E27FC236}">
                  <a16:creationId xmlns:a16="http://schemas.microsoft.com/office/drawing/2014/main" id="{DFDAE545-6A56-02D1-ABDC-44C0432061DD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" name="二等辺三角形 21">
              <a:extLst>
                <a:ext uri="{FF2B5EF4-FFF2-40B4-BE49-F238E27FC236}">
                  <a16:creationId xmlns:a16="http://schemas.microsoft.com/office/drawing/2014/main" id="{38C2349F-111C-B2AB-1359-07046170B01E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二等辺三角形 22">
              <a:extLst>
                <a:ext uri="{FF2B5EF4-FFF2-40B4-BE49-F238E27FC236}">
                  <a16:creationId xmlns:a16="http://schemas.microsoft.com/office/drawing/2014/main" id="{65D35DCD-0ACC-BEAA-E9F0-AF156CFA4637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" name="二等辺三角形 23">
              <a:extLst>
                <a:ext uri="{FF2B5EF4-FFF2-40B4-BE49-F238E27FC236}">
                  <a16:creationId xmlns:a16="http://schemas.microsoft.com/office/drawing/2014/main" id="{944A9BB9-7315-53D1-B457-9412482AE8F1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5" name="二等辺三角形 24">
              <a:extLst>
                <a:ext uri="{FF2B5EF4-FFF2-40B4-BE49-F238E27FC236}">
                  <a16:creationId xmlns:a16="http://schemas.microsoft.com/office/drawing/2014/main" id="{6AEA2E9C-D9C0-D328-BCBA-A71EEB0A8555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8" name="二等辺三角形 27">
              <a:extLst>
                <a:ext uri="{FF2B5EF4-FFF2-40B4-BE49-F238E27FC236}">
                  <a16:creationId xmlns:a16="http://schemas.microsoft.com/office/drawing/2014/main" id="{E11190BE-846D-2071-EC57-F2B704E47550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518EB8BD-4613-30A3-0391-2349D18211DD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131" name="直線コネクタ 130">
                <a:extLst>
                  <a:ext uri="{FF2B5EF4-FFF2-40B4-BE49-F238E27FC236}">
                    <a16:creationId xmlns:a16="http://schemas.microsoft.com/office/drawing/2014/main" id="{284CE6BF-6020-B6E4-96F4-1C3DE943D5D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>
                <a:extLst>
                  <a:ext uri="{FF2B5EF4-FFF2-40B4-BE49-F238E27FC236}">
                    <a16:creationId xmlns:a16="http://schemas.microsoft.com/office/drawing/2014/main" id="{C018D00F-457B-2FBF-3CA1-CAAC30AB29D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236FB862-5649-6AE3-D94A-5779A169CB3D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26C2EFE0-CFC1-0B0B-4EEA-C699DFF08CC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>
                <a:extLst>
                  <a:ext uri="{FF2B5EF4-FFF2-40B4-BE49-F238E27FC236}">
                    <a16:creationId xmlns:a16="http://schemas.microsoft.com/office/drawing/2014/main" id="{A02ED774-A6C1-FD51-E4CE-E273321B4F6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C4AD0AD8-DE32-7C58-4F95-1821DE6C44A1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FD9397E5-E302-C8F1-4460-8946CD2ABD6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>
                <a:extLst>
                  <a:ext uri="{FF2B5EF4-FFF2-40B4-BE49-F238E27FC236}">
                    <a16:creationId xmlns:a16="http://schemas.microsoft.com/office/drawing/2014/main" id="{9069FB78-CDB6-2D05-FDAC-309059C2C608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02349C83-0AA1-8C07-F826-9ECDF397E38B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8B737CFC-15B7-4C25-F886-ED3865441EB2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6A378F5F-407C-8F2B-C37B-FA22A47629A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D8842AEF-DE8B-41D8-3760-A27D9A8F2968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123" name="直線コネクタ 122">
                <a:extLst>
                  <a:ext uri="{FF2B5EF4-FFF2-40B4-BE49-F238E27FC236}">
                    <a16:creationId xmlns:a16="http://schemas.microsoft.com/office/drawing/2014/main" id="{A5ADB4D1-3015-D03A-8F2E-82327F3C9E8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>
                <a:extLst>
                  <a:ext uri="{FF2B5EF4-FFF2-40B4-BE49-F238E27FC236}">
                    <a16:creationId xmlns:a16="http://schemas.microsoft.com/office/drawing/2014/main" id="{1D982210-197F-9003-2B28-2F9D47D5287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9A7CE6B8-2A8B-5FB7-5CE2-2671213C5D5D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121" name="直線コネクタ 120">
                <a:extLst>
                  <a:ext uri="{FF2B5EF4-FFF2-40B4-BE49-F238E27FC236}">
                    <a16:creationId xmlns:a16="http://schemas.microsoft.com/office/drawing/2014/main" id="{42CCD09C-8EF3-F324-F017-428876E3A8C0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>
                <a:extLst>
                  <a:ext uri="{FF2B5EF4-FFF2-40B4-BE49-F238E27FC236}">
                    <a16:creationId xmlns:a16="http://schemas.microsoft.com/office/drawing/2014/main" id="{6E60F884-F030-6BA2-09F4-7ACE2BD17D2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040F7E2A-4907-1173-B81A-D4D4A08AB49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119" name="直線コネクタ 118">
                <a:extLst>
                  <a:ext uri="{FF2B5EF4-FFF2-40B4-BE49-F238E27FC236}">
                    <a16:creationId xmlns:a16="http://schemas.microsoft.com/office/drawing/2014/main" id="{9923E03F-5407-5CAE-CC9A-D1F2A5AEC15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>
                <a:extLst>
                  <a:ext uri="{FF2B5EF4-FFF2-40B4-BE49-F238E27FC236}">
                    <a16:creationId xmlns:a16="http://schemas.microsoft.com/office/drawing/2014/main" id="{C75BB365-91EF-5B87-887A-F1E32E27DD6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81151BE3-5225-D681-C6F4-4E551D793190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86FC664F-1DE2-BA05-3846-95F9148F22A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>
                <a:extLst>
                  <a:ext uri="{FF2B5EF4-FFF2-40B4-BE49-F238E27FC236}">
                    <a16:creationId xmlns:a16="http://schemas.microsoft.com/office/drawing/2014/main" id="{0325F3BC-7AC2-BB32-EB97-488F17CD5A34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ED194350-BF92-F7A3-DCB3-E91EBCAA0DBE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115" name="直線コネクタ 114">
                <a:extLst>
                  <a:ext uri="{FF2B5EF4-FFF2-40B4-BE49-F238E27FC236}">
                    <a16:creationId xmlns:a16="http://schemas.microsoft.com/office/drawing/2014/main" id="{E3C39C0F-9F3E-EFED-17BE-D51B1053F8F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F6F98686-28F8-CA7A-233D-44EB4D903A1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F9750B7A-4848-3BAB-2CF3-8FCF1BB1AF5B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113" name="直線コネクタ 112">
                <a:extLst>
                  <a:ext uri="{FF2B5EF4-FFF2-40B4-BE49-F238E27FC236}">
                    <a16:creationId xmlns:a16="http://schemas.microsoft.com/office/drawing/2014/main" id="{8C1F55FC-E116-5FC8-FCC0-255A05F1FCB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>
                <a:extLst>
                  <a:ext uri="{FF2B5EF4-FFF2-40B4-BE49-F238E27FC236}">
                    <a16:creationId xmlns:a16="http://schemas.microsoft.com/office/drawing/2014/main" id="{3F106A6F-D419-9830-D415-E08462905835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29DBF72D-0005-1FE7-519A-BEF5091C82EA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111" name="直線コネクタ 110">
                <a:extLst>
                  <a:ext uri="{FF2B5EF4-FFF2-40B4-BE49-F238E27FC236}">
                    <a16:creationId xmlns:a16="http://schemas.microsoft.com/office/drawing/2014/main" id="{89869F4A-3ECC-47BA-3D6D-EC3216CDBB1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CE27860F-8529-FDBA-D412-BE55AB03E5C5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31A68A55-594F-9D73-E1FC-09D5C3893FE0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109" name="直線コネクタ 108">
                <a:extLst>
                  <a:ext uri="{FF2B5EF4-FFF2-40B4-BE49-F238E27FC236}">
                    <a16:creationId xmlns:a16="http://schemas.microsoft.com/office/drawing/2014/main" id="{9BF3F64E-C9FC-6D78-6FC8-C294C2F49DE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1CB5DFB4-D81B-5218-DF5D-6FEB90E058BE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228DCB61-1D50-B1E0-E4F6-7A141D76F190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2" name="二等辺三角形 41">
              <a:extLst>
                <a:ext uri="{FF2B5EF4-FFF2-40B4-BE49-F238E27FC236}">
                  <a16:creationId xmlns:a16="http://schemas.microsoft.com/office/drawing/2014/main" id="{1D6FA037-AEDE-CFBA-435A-FFD6480A70E2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3" name="二等辺三角形 42">
              <a:extLst>
                <a:ext uri="{FF2B5EF4-FFF2-40B4-BE49-F238E27FC236}">
                  <a16:creationId xmlns:a16="http://schemas.microsoft.com/office/drawing/2014/main" id="{704B0A28-EE29-93C3-9B37-C695999CEAA0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4" name="二等辺三角形 43">
              <a:extLst>
                <a:ext uri="{FF2B5EF4-FFF2-40B4-BE49-F238E27FC236}">
                  <a16:creationId xmlns:a16="http://schemas.microsoft.com/office/drawing/2014/main" id="{EF8959DC-2B4E-9C61-CF93-D5E5638C4237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5" name="二等辺三角形 44">
              <a:extLst>
                <a:ext uri="{FF2B5EF4-FFF2-40B4-BE49-F238E27FC236}">
                  <a16:creationId xmlns:a16="http://schemas.microsoft.com/office/drawing/2014/main" id="{0242258C-7C15-F7EB-9220-A224F6DB81B0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6" name="二等辺三角形 45">
              <a:extLst>
                <a:ext uri="{FF2B5EF4-FFF2-40B4-BE49-F238E27FC236}">
                  <a16:creationId xmlns:a16="http://schemas.microsoft.com/office/drawing/2014/main" id="{800A20F2-F762-F10F-C8A0-AB862F0B8310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:a16="http://schemas.microsoft.com/office/drawing/2014/main" id="{86EF88A2-286D-0E26-C481-77722155B663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8" name="二等辺三角形 47">
              <a:extLst>
                <a:ext uri="{FF2B5EF4-FFF2-40B4-BE49-F238E27FC236}">
                  <a16:creationId xmlns:a16="http://schemas.microsoft.com/office/drawing/2014/main" id="{0FB9DD9C-D1A8-0289-D90F-132B34CFAF50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33D98876-52D1-EA0A-28D5-1378E806416F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4A964A94-F264-AB2F-3936-7D78C65B10A0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8800A88A-440B-9BE6-EC85-32CE22AAAAD5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619B5BBA-723F-50B1-2FEC-B22DAE6868BD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2899FCC-72BA-1886-9344-30430BC07487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E73B01C-CCD7-92CD-CEAD-387C4F3D1632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61708B1B-6E20-BE9A-D364-9EA4A336A4EB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C6FA8BF-C81D-EE62-3DE3-551C9869EA82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9BAEE195-7C45-FBEB-460D-7525F36C4D4F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EB1F472-F745-AEE8-712F-BF30A17E6A4D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41903C8D-3E2D-FE3B-6428-0582B767750A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0AD9BCF3-B854-8F55-4EEA-47EE1F1091E2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7F5981C9-3E07-C8B1-012C-16158C13DEC5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7C202889-04F7-8F1C-6631-B4016365EA9B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2DE45F5C-0B1C-7E41-A0A3-CA4F4CF94F56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A466CE7E-49A5-0129-077B-A7BBA0751E3D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29E8CB48-C5F6-EE63-C00B-504C49DD5CA4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7332E5F5-063F-818B-3F42-3B26B6181025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3609B78A-845F-234A-D90B-269675592827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4365F908-A3AE-715A-447C-6A74BC4CBD1C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E39DCC38-21DF-EBED-7C87-CCAF3C86577C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ED74A079-47BE-F49D-0219-EC0C6721BA35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DB536915-2D10-E2A5-BA96-5D1AE9137290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31D9B8CC-805F-F292-50DA-5BE5C65454F5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C73C121F-34AD-AE51-0005-0A13C0EC3E0C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45D1BB72-12EE-5F76-C66A-F3208B35F2A1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D17C8F81-67B0-D272-23B9-919665DC7028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557EDCB7-206B-1175-562D-A8AA16D4C9FC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0E3345B2-DBBA-EC80-F998-0B350D54F9EA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A1831703-BDA7-92FA-0446-33E83565C88C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756F0A5C-0235-468D-3215-56FAFE539612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05675A8C-957D-213E-AF20-E172BD6B5BBB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04A9B76C-01C8-AF2F-704C-952B0F6764C8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8ADE5B57-00D3-2204-0F34-DBB8263F8B34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5DE69C10-5B68-20CD-824D-2EFA805206A2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A310F337-AAD2-52D2-194B-1C6FAAA19E54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56A7CBD7-AE0D-9A28-338C-8F31C2213CCA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5DB88965-6DD7-CE3E-EC60-8A3265F8DC66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65C6A17B-5831-07CC-6BAC-3E2933870F0A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BBFBDB56-6CB1-B804-03C9-989C3576A5D0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9C79935C-9324-7F5D-90FB-37A48F5D42F8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2D7F4521-75DA-5920-71F1-1FF5C2446378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997C6143-B2D3-D784-3477-1C9180A7BDFF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107" name="直線コネクタ 106">
                <a:extLst>
                  <a:ext uri="{FF2B5EF4-FFF2-40B4-BE49-F238E27FC236}">
                    <a16:creationId xmlns:a16="http://schemas.microsoft.com/office/drawing/2014/main" id="{BFE0B358-9DEB-F0A3-758D-5440A3F94DF8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5DF929C7-F387-2B2C-20ED-E67048052CA0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55941E92-CF01-27ED-0773-0327DEEA26F3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105" name="直線コネクタ 104">
                <a:extLst>
                  <a:ext uri="{FF2B5EF4-FFF2-40B4-BE49-F238E27FC236}">
                    <a16:creationId xmlns:a16="http://schemas.microsoft.com/office/drawing/2014/main" id="{505A84C9-9761-9DE8-6623-1E78BD8E836F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>
                <a:extLst>
                  <a:ext uri="{FF2B5EF4-FFF2-40B4-BE49-F238E27FC236}">
                    <a16:creationId xmlns:a16="http://schemas.microsoft.com/office/drawing/2014/main" id="{440DBAD2-F96B-6999-DD56-6B9FAFCDB426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848F1B91-CB0F-91F0-C155-E7B6A70C23B6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59C1B4B1-354B-A25A-6054-925C87A3985F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円/楕円 240">
              <a:extLst>
                <a:ext uri="{FF2B5EF4-FFF2-40B4-BE49-F238E27FC236}">
                  <a16:creationId xmlns:a16="http://schemas.microsoft.com/office/drawing/2014/main" id="{7B1698A1-5608-3759-12F4-9B1F491C733B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6" name="円/楕円 241">
              <a:extLst>
                <a:ext uri="{FF2B5EF4-FFF2-40B4-BE49-F238E27FC236}">
                  <a16:creationId xmlns:a16="http://schemas.microsoft.com/office/drawing/2014/main" id="{DCF09CE5-6035-12A8-6A71-5AB01D3595F5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7" name="円/楕円 242">
              <a:extLst>
                <a:ext uri="{FF2B5EF4-FFF2-40B4-BE49-F238E27FC236}">
                  <a16:creationId xmlns:a16="http://schemas.microsoft.com/office/drawing/2014/main" id="{E07F32C6-58D0-2113-21F1-743C65497B20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8" name="円/楕円 243">
              <a:extLst>
                <a:ext uri="{FF2B5EF4-FFF2-40B4-BE49-F238E27FC236}">
                  <a16:creationId xmlns:a16="http://schemas.microsoft.com/office/drawing/2014/main" id="{6340233C-7908-E48E-0E91-214C7D3A689B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9" name="円/楕円 244">
              <a:extLst>
                <a:ext uri="{FF2B5EF4-FFF2-40B4-BE49-F238E27FC236}">
                  <a16:creationId xmlns:a16="http://schemas.microsoft.com/office/drawing/2014/main" id="{F4BB1143-7F6D-26C8-4E14-50C5386ECBE8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0" name="円/楕円 245">
              <a:extLst>
                <a:ext uri="{FF2B5EF4-FFF2-40B4-BE49-F238E27FC236}">
                  <a16:creationId xmlns:a16="http://schemas.microsoft.com/office/drawing/2014/main" id="{3C022912-4D4A-9061-5F6F-AABFF17AAE2B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1" name="円/楕円 246">
              <a:extLst>
                <a:ext uri="{FF2B5EF4-FFF2-40B4-BE49-F238E27FC236}">
                  <a16:creationId xmlns:a16="http://schemas.microsoft.com/office/drawing/2014/main" id="{02E47F41-1C15-2E41-4554-C3DF9EEFEF73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2" name="円/楕円 247">
              <a:extLst>
                <a:ext uri="{FF2B5EF4-FFF2-40B4-BE49-F238E27FC236}">
                  <a16:creationId xmlns:a16="http://schemas.microsoft.com/office/drawing/2014/main" id="{556E7BB5-88EE-BC22-0819-5B2B63524AAA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3" name="円/楕円 248">
              <a:extLst>
                <a:ext uri="{FF2B5EF4-FFF2-40B4-BE49-F238E27FC236}">
                  <a16:creationId xmlns:a16="http://schemas.microsoft.com/office/drawing/2014/main" id="{592FAAF5-C3A7-352A-CFCB-52300DB8B702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886D21DC-FA84-DDD9-D6A5-7E017F59E8C5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5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00" dirty="0">
                  <a:solidFill>
                    <a:srgbClr val="65B822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Copyright © 1 sheet Frame Works since 2012 - All rights reserved.</a:t>
              </a:r>
              <a:endParaRPr kumimoji="1" lang="ja-JP" altLang="en-US" sz="600" dirty="0">
                <a:solidFill>
                  <a:srgbClr val="65B82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D103A44B-897F-8922-D0ED-F9FE16FBD331}"/>
              </a:ext>
            </a:extLst>
          </p:cNvPr>
          <p:cNvCxnSpPr/>
          <p:nvPr/>
        </p:nvCxnSpPr>
        <p:spPr>
          <a:xfrm>
            <a:off x="5810627" y="1003010"/>
            <a:ext cx="0" cy="544981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6E5277AF-090C-6A87-AC72-6814BCC5C419}"/>
              </a:ext>
            </a:extLst>
          </p:cNvPr>
          <p:cNvCxnSpPr/>
          <p:nvPr/>
        </p:nvCxnSpPr>
        <p:spPr>
          <a:xfrm flipV="1">
            <a:off x="1702233" y="3731330"/>
            <a:ext cx="8212909" cy="27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66A6706F-B1A0-2315-6E3C-B3246B373864}"/>
              </a:ext>
            </a:extLst>
          </p:cNvPr>
          <p:cNvCxnSpPr>
            <a:stCxn id="98" idx="0"/>
          </p:cNvCxnSpPr>
          <p:nvPr/>
        </p:nvCxnSpPr>
        <p:spPr>
          <a:xfrm flipH="1">
            <a:off x="3750951" y="3714222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6101E17A-1CD6-5C7C-A257-0937468C00F0}"/>
              </a:ext>
            </a:extLst>
          </p:cNvPr>
          <p:cNvCxnSpPr>
            <a:endCxn id="102" idx="3"/>
          </p:cNvCxnSpPr>
          <p:nvPr/>
        </p:nvCxnSpPr>
        <p:spPr>
          <a:xfrm flipV="1">
            <a:off x="1710293" y="5100221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496A8E23-3591-989A-5597-E1C0FE3541A2}"/>
              </a:ext>
            </a:extLst>
          </p:cNvPr>
          <p:cNvCxnSpPr/>
          <p:nvPr/>
        </p:nvCxnSpPr>
        <p:spPr>
          <a:xfrm flipH="1">
            <a:off x="7862156" y="3718555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7B847131-9ADE-125E-DD8D-8B180C34FD16}"/>
              </a:ext>
            </a:extLst>
          </p:cNvPr>
          <p:cNvCxnSpPr/>
          <p:nvPr/>
        </p:nvCxnSpPr>
        <p:spPr>
          <a:xfrm flipV="1">
            <a:off x="5821498" y="5104554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FA9C0700-99E7-02C4-084C-636FDD8C898E}"/>
              </a:ext>
            </a:extLst>
          </p:cNvPr>
          <p:cNvCxnSpPr/>
          <p:nvPr/>
        </p:nvCxnSpPr>
        <p:spPr>
          <a:xfrm flipH="1">
            <a:off x="7858445" y="990411"/>
            <a:ext cx="2433" cy="27471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FD78CD47-AE38-0F54-9AF7-07676FC08827}"/>
              </a:ext>
            </a:extLst>
          </p:cNvPr>
          <p:cNvCxnSpPr/>
          <p:nvPr/>
        </p:nvCxnSpPr>
        <p:spPr>
          <a:xfrm flipV="1">
            <a:off x="5817787" y="2376410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6E3FFD5A-0080-093A-8FD7-4737D27BDF39}"/>
              </a:ext>
            </a:extLst>
          </p:cNvPr>
          <p:cNvCxnSpPr>
            <a:endCxn id="95" idx="4"/>
          </p:cNvCxnSpPr>
          <p:nvPr/>
        </p:nvCxnSpPr>
        <p:spPr>
          <a:xfrm>
            <a:off x="3751592" y="997191"/>
            <a:ext cx="1792" cy="1387226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D242B01E-357F-B083-F20D-935C0AFBDDBC}"/>
              </a:ext>
            </a:extLst>
          </p:cNvPr>
          <p:cNvCxnSpPr/>
          <p:nvPr/>
        </p:nvCxnSpPr>
        <p:spPr>
          <a:xfrm flipV="1">
            <a:off x="1718172" y="2374229"/>
            <a:ext cx="4088212" cy="1375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684BD0C6-F892-347D-DDB2-7FA4081F3EE0}"/>
              </a:ext>
            </a:extLst>
          </p:cNvPr>
          <p:cNvSpPr/>
          <p:nvPr/>
        </p:nvSpPr>
        <p:spPr>
          <a:xfrm>
            <a:off x="1692805" y="1011595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志を育てる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6880D4AF-F3D3-3F9C-F0A8-7665659315AF}"/>
              </a:ext>
            </a:extLst>
          </p:cNvPr>
          <p:cNvSpPr/>
          <p:nvPr/>
        </p:nvSpPr>
        <p:spPr>
          <a:xfrm>
            <a:off x="3748831" y="1007627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P?</a:t>
            </a:r>
          </a:p>
          <a:p>
            <a:pPr algn="ctr"/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A1DFF8C1-A833-55EA-8E9E-B4415205ABC5}"/>
              </a:ext>
            </a:extLst>
          </p:cNvPr>
          <p:cNvSpPr/>
          <p:nvPr/>
        </p:nvSpPr>
        <p:spPr>
          <a:xfrm>
            <a:off x="1687517" y="3736432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Q1?</a:t>
            </a:r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C929C8DD-7DB3-26D4-FBC0-53C400A4879F}"/>
              </a:ext>
            </a:extLst>
          </p:cNvPr>
          <p:cNvGrpSpPr/>
          <p:nvPr/>
        </p:nvGrpSpPr>
        <p:grpSpPr>
          <a:xfrm>
            <a:off x="2741907" y="4402601"/>
            <a:ext cx="1240322" cy="1028484"/>
            <a:chOff x="1475656" y="4124654"/>
            <a:chExt cx="1082090" cy="774474"/>
          </a:xfrm>
        </p:grpSpPr>
        <p:cxnSp>
          <p:nvCxnSpPr>
            <p:cNvPr id="165" name="直線矢印コネクタ 164">
              <a:extLst>
                <a:ext uri="{FF2B5EF4-FFF2-40B4-BE49-F238E27FC236}">
                  <a16:creationId xmlns:a16="http://schemas.microsoft.com/office/drawing/2014/main" id="{4E815B23-908E-E0DE-9038-912B4F15F109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矢印コネクタ 165">
              <a:extLst>
                <a:ext uri="{FF2B5EF4-FFF2-40B4-BE49-F238E27FC236}">
                  <a16:creationId xmlns:a16="http://schemas.microsoft.com/office/drawing/2014/main" id="{A091AD2C-869A-E5FA-D9DC-E927AE20E5C8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矢印コネクタ 166">
              <a:extLst>
                <a:ext uri="{FF2B5EF4-FFF2-40B4-BE49-F238E27FC236}">
                  <a16:creationId xmlns:a16="http://schemas.microsoft.com/office/drawing/2014/main" id="{2FA7FFF4-0FAB-D64A-D7B2-22F56A268864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22769CBF-DCCE-DD11-5F3F-64D3363D1EA3}"/>
              </a:ext>
            </a:extLst>
          </p:cNvPr>
          <p:cNvSpPr/>
          <p:nvPr/>
        </p:nvSpPr>
        <p:spPr>
          <a:xfrm>
            <a:off x="1683726" y="5116040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C83F1F2F-6C43-D30D-4A39-745DD80138C5}"/>
              </a:ext>
            </a:extLst>
          </p:cNvPr>
          <p:cNvSpPr/>
          <p:nvPr/>
        </p:nvSpPr>
        <p:spPr>
          <a:xfrm>
            <a:off x="3756366" y="51221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904D2381-4A07-14E1-C1ED-EA1311A02BE9}"/>
              </a:ext>
            </a:extLst>
          </p:cNvPr>
          <p:cNvSpPr/>
          <p:nvPr/>
        </p:nvSpPr>
        <p:spPr>
          <a:xfrm>
            <a:off x="3753318" y="3747488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9016F18C-F921-B0CA-B715-B1FB45634CC3}"/>
              </a:ext>
            </a:extLst>
          </p:cNvPr>
          <p:cNvSpPr/>
          <p:nvPr/>
        </p:nvSpPr>
        <p:spPr>
          <a:xfrm>
            <a:off x="5790125" y="374252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Q2?</a:t>
            </a:r>
          </a:p>
        </p:txBody>
      </p:sp>
      <p:grpSp>
        <p:nvGrpSpPr>
          <p:cNvPr id="172" name="グループ化 171">
            <a:extLst>
              <a:ext uri="{FF2B5EF4-FFF2-40B4-BE49-F238E27FC236}">
                <a16:creationId xmlns:a16="http://schemas.microsoft.com/office/drawing/2014/main" id="{2F5D31C5-6CB3-3D7E-DDB6-46AB31852E68}"/>
              </a:ext>
            </a:extLst>
          </p:cNvPr>
          <p:cNvGrpSpPr/>
          <p:nvPr/>
        </p:nvGrpSpPr>
        <p:grpSpPr>
          <a:xfrm>
            <a:off x="6844515" y="4408697"/>
            <a:ext cx="1240322" cy="1028484"/>
            <a:chOff x="1475656" y="4124654"/>
            <a:chExt cx="1082090" cy="774474"/>
          </a:xfrm>
        </p:grpSpPr>
        <p:cxnSp>
          <p:nvCxnSpPr>
            <p:cNvPr id="173" name="直線矢印コネクタ 172">
              <a:extLst>
                <a:ext uri="{FF2B5EF4-FFF2-40B4-BE49-F238E27FC236}">
                  <a16:creationId xmlns:a16="http://schemas.microsoft.com/office/drawing/2014/main" id="{44168ED9-E27E-397F-2C72-C8E2D0E2204E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>
              <a:extLst>
                <a:ext uri="{FF2B5EF4-FFF2-40B4-BE49-F238E27FC236}">
                  <a16:creationId xmlns:a16="http://schemas.microsoft.com/office/drawing/2014/main" id="{98253538-D3A4-F098-FB97-83BA10072F84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矢印コネクタ 174">
              <a:extLst>
                <a:ext uri="{FF2B5EF4-FFF2-40B4-BE49-F238E27FC236}">
                  <a16:creationId xmlns:a16="http://schemas.microsoft.com/office/drawing/2014/main" id="{864CB59E-F630-711C-F1CB-3AC1A3170C62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309C689A-579F-DBAC-5B81-43B25BC2AF67}"/>
              </a:ext>
            </a:extLst>
          </p:cNvPr>
          <p:cNvSpPr/>
          <p:nvPr/>
        </p:nvSpPr>
        <p:spPr>
          <a:xfrm>
            <a:off x="5786334" y="51221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26BCE88A-BB48-7C7F-550C-E5F7B09558F5}"/>
              </a:ext>
            </a:extLst>
          </p:cNvPr>
          <p:cNvSpPr/>
          <p:nvPr/>
        </p:nvSpPr>
        <p:spPr>
          <a:xfrm>
            <a:off x="7858974" y="512823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D74AC6B8-A21D-856A-12B5-B93BCBAAD896}"/>
              </a:ext>
            </a:extLst>
          </p:cNvPr>
          <p:cNvSpPr/>
          <p:nvPr/>
        </p:nvSpPr>
        <p:spPr>
          <a:xfrm>
            <a:off x="7855926" y="375358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DA317358-021B-EF67-F691-C2D49B60B117}"/>
              </a:ext>
            </a:extLst>
          </p:cNvPr>
          <p:cNvSpPr/>
          <p:nvPr/>
        </p:nvSpPr>
        <p:spPr>
          <a:xfrm>
            <a:off x="5790125" y="999328"/>
            <a:ext cx="2073658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?</a:t>
            </a:r>
          </a:p>
        </p:txBody>
      </p: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034022D1-634C-0A13-5A66-63F419E8F253}"/>
              </a:ext>
            </a:extLst>
          </p:cNvPr>
          <p:cNvGrpSpPr/>
          <p:nvPr/>
        </p:nvGrpSpPr>
        <p:grpSpPr>
          <a:xfrm>
            <a:off x="6844515" y="1665497"/>
            <a:ext cx="1240322" cy="1028484"/>
            <a:chOff x="1475656" y="4124654"/>
            <a:chExt cx="1082090" cy="774474"/>
          </a:xfrm>
        </p:grpSpPr>
        <p:cxnSp>
          <p:nvCxnSpPr>
            <p:cNvPr id="181" name="直線矢印コネクタ 180">
              <a:extLst>
                <a:ext uri="{FF2B5EF4-FFF2-40B4-BE49-F238E27FC236}">
                  <a16:creationId xmlns:a16="http://schemas.microsoft.com/office/drawing/2014/main" id="{C7FAB87D-D987-D375-1436-A2F8AFB9D863}"/>
                </a:ext>
              </a:extLst>
            </p:cNvPr>
            <p:cNvCxnSpPr/>
            <p:nvPr/>
          </p:nvCxnSpPr>
          <p:spPr>
            <a:xfrm>
              <a:off x="2177494" y="4124654"/>
              <a:ext cx="380252" cy="12649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矢印コネクタ 181">
              <a:extLst>
                <a:ext uri="{FF2B5EF4-FFF2-40B4-BE49-F238E27FC236}">
                  <a16:creationId xmlns:a16="http://schemas.microsoft.com/office/drawing/2014/main" id="{45C06B13-7483-2EF5-B691-1C134E58CFAB}"/>
                </a:ext>
              </a:extLst>
            </p:cNvPr>
            <p:cNvCxnSpPr/>
            <p:nvPr/>
          </p:nvCxnSpPr>
          <p:spPr>
            <a:xfrm>
              <a:off x="2242485" y="4506484"/>
              <a:ext cx="260429" cy="292601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矢印コネクタ 182">
              <a:extLst>
                <a:ext uri="{FF2B5EF4-FFF2-40B4-BE49-F238E27FC236}">
                  <a16:creationId xmlns:a16="http://schemas.microsoft.com/office/drawing/2014/main" id="{5CEEC458-F0D8-155B-8CA2-0098D195B3FA}"/>
                </a:ext>
              </a:extLst>
            </p:cNvPr>
            <p:cNvCxnSpPr/>
            <p:nvPr/>
          </p:nvCxnSpPr>
          <p:spPr>
            <a:xfrm>
              <a:off x="1475656" y="4495855"/>
              <a:ext cx="0" cy="403273"/>
            </a:xfrm>
            <a:prstGeom prst="straightConnector1">
              <a:avLst/>
            </a:prstGeom>
            <a:ln w="38100">
              <a:solidFill>
                <a:srgbClr val="65B82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9FD6E628-5951-372B-4537-A2E6EB421C12}"/>
              </a:ext>
            </a:extLst>
          </p:cNvPr>
          <p:cNvSpPr/>
          <p:nvPr/>
        </p:nvSpPr>
        <p:spPr>
          <a:xfrm>
            <a:off x="5786334" y="2378936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32F26F17-FE99-F76A-DCAD-6A535E711F6B}"/>
              </a:ext>
            </a:extLst>
          </p:cNvPr>
          <p:cNvSpPr/>
          <p:nvPr/>
        </p:nvSpPr>
        <p:spPr>
          <a:xfrm>
            <a:off x="7858974" y="2385032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２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B33FE6DD-5D0F-50B2-0D42-FAC62168CBDD}"/>
              </a:ext>
            </a:extLst>
          </p:cNvPr>
          <p:cNvSpPr/>
          <p:nvPr/>
        </p:nvSpPr>
        <p:spPr>
          <a:xfrm>
            <a:off x="7855926" y="1010384"/>
            <a:ext cx="2073658" cy="13381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5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15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3E66059-E085-7043-EC1F-4E69B0812620}"/>
              </a:ext>
            </a:extLst>
          </p:cNvPr>
          <p:cNvSpPr/>
          <p:nvPr/>
        </p:nvSpPr>
        <p:spPr>
          <a:xfrm>
            <a:off x="1686711" y="3711584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Why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なぜ学んだ？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B3DDA63B-8CFC-A2B3-F301-4E6361734EEA}"/>
              </a:ext>
            </a:extLst>
          </p:cNvPr>
          <p:cNvSpPr/>
          <p:nvPr/>
        </p:nvSpPr>
        <p:spPr>
          <a:xfrm>
            <a:off x="5807479" y="3744461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What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何を学んだ？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4737F0C6-FF74-07EB-FB3B-6B824D348941}"/>
              </a:ext>
            </a:extLst>
          </p:cNvPr>
          <p:cNvSpPr/>
          <p:nvPr/>
        </p:nvSpPr>
        <p:spPr>
          <a:xfrm>
            <a:off x="5813575" y="989069"/>
            <a:ext cx="2046172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How</a:t>
            </a:r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どう活かす？</a:t>
            </a:r>
            <a:endParaRPr lang="en-US" altLang="ja-JP" sz="2000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3054B16F-2C6A-0AE1-1157-81D9ADBF283F}"/>
              </a:ext>
            </a:extLst>
          </p:cNvPr>
          <p:cNvSpPr/>
          <p:nvPr/>
        </p:nvSpPr>
        <p:spPr>
          <a:xfrm>
            <a:off x="1710948" y="2384732"/>
            <a:ext cx="4097781" cy="136513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志は可変、</a:t>
            </a:r>
            <a:endParaRPr lang="en-US" altLang="ja-JP" sz="2000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流動的でも構わない</a:t>
            </a:r>
            <a:endParaRPr lang="en-US" altLang="ja-JP" sz="2000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65853C1F-BE52-DE29-4D52-0A58810BFB92}"/>
              </a:ext>
            </a:extLst>
          </p:cNvPr>
          <p:cNvSpPr/>
          <p:nvPr/>
        </p:nvSpPr>
        <p:spPr>
          <a:xfrm>
            <a:off x="1696877" y="5122998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志をもって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働きたい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C1E6C0A5-B294-8EDF-5DD8-C3B8F631A197}"/>
              </a:ext>
            </a:extLst>
          </p:cNvPr>
          <p:cNvSpPr/>
          <p:nvPr/>
        </p:nvSpPr>
        <p:spPr>
          <a:xfrm>
            <a:off x="3742637" y="5104126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志と言える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ようなものがない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04B661A8-EF96-D714-6BCE-B889EE538000}"/>
              </a:ext>
            </a:extLst>
          </p:cNvPr>
          <p:cNvSpPr/>
          <p:nvPr/>
        </p:nvSpPr>
        <p:spPr>
          <a:xfrm>
            <a:off x="3773956" y="3750912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そもそも志の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定義が不明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だから知りたい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8BA5D827-AE02-25EE-66E5-35134E9B971D}"/>
              </a:ext>
            </a:extLst>
          </p:cNvPr>
          <p:cNvSpPr/>
          <p:nvPr/>
        </p:nvSpPr>
        <p:spPr>
          <a:xfrm>
            <a:off x="5822208" y="2409470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寝ても覚めても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やっていたことを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書き出す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B163896D-3A04-426F-0A56-05DB285B4995}"/>
              </a:ext>
            </a:extLst>
          </p:cNvPr>
          <p:cNvSpPr/>
          <p:nvPr/>
        </p:nvSpPr>
        <p:spPr>
          <a:xfrm>
            <a:off x="7854630" y="2364845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なぜ今はそう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ではないか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考えてみる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F16E5935-CCCE-6129-7D6E-5F39909C33BB}"/>
              </a:ext>
            </a:extLst>
          </p:cNvPr>
          <p:cNvSpPr/>
          <p:nvPr/>
        </p:nvSpPr>
        <p:spPr>
          <a:xfrm>
            <a:off x="7885502" y="101870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or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今後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成長させたい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ことを小志にする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68C64F1E-8854-81FC-2959-2C7CBE438E3F}"/>
              </a:ext>
            </a:extLst>
          </p:cNvPr>
          <p:cNvSpPr/>
          <p:nvPr/>
        </p:nvSpPr>
        <p:spPr>
          <a:xfrm>
            <a:off x="5786393" y="5110495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志とは、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寝ても覚めても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FC973E99-0893-F3FF-8488-9AEE0B55D58A}"/>
              </a:ext>
            </a:extLst>
          </p:cNvPr>
          <p:cNvSpPr/>
          <p:nvPr/>
        </p:nvSpPr>
        <p:spPr>
          <a:xfrm>
            <a:off x="7832153" y="5091623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志とは、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可変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07212F4A-B324-A52B-71BE-4E3613FEAE20}"/>
              </a:ext>
            </a:extLst>
          </p:cNvPr>
          <p:cNvSpPr/>
          <p:nvPr/>
        </p:nvSpPr>
        <p:spPr>
          <a:xfrm>
            <a:off x="7863472" y="3738409"/>
            <a:ext cx="2068627" cy="13479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志とは、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成長していくもの</a:t>
            </a:r>
            <a:endParaRPr lang="en-US" altLang="ja-JP" sz="20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2F70A95D-543A-29E4-35E7-2B75E855B8E4}"/>
              </a:ext>
            </a:extLst>
          </p:cNvPr>
          <p:cNvSpPr txBox="1"/>
          <p:nvPr/>
        </p:nvSpPr>
        <p:spPr>
          <a:xfrm>
            <a:off x="371364" y="215823"/>
            <a:ext cx="77134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V Boli" panose="02000500030200090000" pitchFamily="2" charset="0"/>
              </a:rPr>
              <a:t>③メモを材料にして、「紙１枚」にまとめる</a:t>
            </a:r>
            <a:endParaRPr kumimoji="1" lang="en-US" altLang="ja-JP" sz="3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25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1032</Words>
  <Application>Microsoft Office PowerPoint</Application>
  <PresentationFormat>ワイド画面</PresentationFormat>
  <Paragraphs>335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is Lonely, but not Alone</dc:title>
  <dc:creator>victor5 victor5</dc:creator>
  <cp:lastModifiedBy>victor5 victor5</cp:lastModifiedBy>
  <cp:revision>10</cp:revision>
  <dcterms:created xsi:type="dcterms:W3CDTF">2022-07-25T12:56:47Z</dcterms:created>
  <dcterms:modified xsi:type="dcterms:W3CDTF">2022-08-05T06:40:01Z</dcterms:modified>
</cp:coreProperties>
</file>